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28"/>
  </p:notesMasterIdLst>
  <p:sldIdLst>
    <p:sldId id="290" r:id="rId2"/>
    <p:sldId id="258" r:id="rId3"/>
    <p:sldId id="259" r:id="rId4"/>
    <p:sldId id="260" r:id="rId5"/>
    <p:sldId id="257" r:id="rId6"/>
    <p:sldId id="263" r:id="rId7"/>
    <p:sldId id="278" r:id="rId8"/>
    <p:sldId id="264" r:id="rId9"/>
    <p:sldId id="261" r:id="rId10"/>
    <p:sldId id="265" r:id="rId11"/>
    <p:sldId id="291" r:id="rId12"/>
    <p:sldId id="272" r:id="rId13"/>
    <p:sldId id="268" r:id="rId14"/>
    <p:sldId id="270" r:id="rId15"/>
    <p:sldId id="277" r:id="rId16"/>
    <p:sldId id="276" r:id="rId17"/>
    <p:sldId id="296" r:id="rId18"/>
    <p:sldId id="280" r:id="rId19"/>
    <p:sldId id="289" r:id="rId20"/>
    <p:sldId id="282" r:id="rId21"/>
    <p:sldId id="297" r:id="rId22"/>
    <p:sldId id="298" r:id="rId23"/>
    <p:sldId id="299" r:id="rId24"/>
    <p:sldId id="300" r:id="rId25"/>
    <p:sldId id="295" r:id="rId26"/>
    <p:sldId id="294" r:id="rId2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4E4E4"/>
    <a:srgbClr val="DBDBDB"/>
    <a:srgbClr val="503B10"/>
    <a:srgbClr val="660066"/>
    <a:srgbClr val="558537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82BC3C-D0A8-4CFE-B12B-3FCE1A15B097}" v="3" dt="2024-09-06T11:22:42.257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189" autoAdjust="0"/>
  </p:normalViewPr>
  <p:slideViewPr>
    <p:cSldViewPr snapToGrid="0" showGuides="1">
      <p:cViewPr>
        <p:scale>
          <a:sx n="57" d="100"/>
          <a:sy n="57" d="100"/>
        </p:scale>
        <p:origin x="1152" y="1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ki, Surendra (FAONP)" userId="6c1d09d0-7bbe-400a-99b0-9dba9cee9ecf" providerId="ADAL" clId="{F182BC3C-D0A8-4CFE-B12B-3FCE1A15B097}"/>
    <pc:docChg chg="undo custSel delSld modSld">
      <pc:chgData name="Karki, Surendra (FAONP)" userId="6c1d09d0-7bbe-400a-99b0-9dba9cee9ecf" providerId="ADAL" clId="{F182BC3C-D0A8-4CFE-B12B-3FCE1A15B097}" dt="2024-09-06T11:23:32.169" v="92" actId="207"/>
      <pc:docMkLst>
        <pc:docMk/>
      </pc:docMkLst>
      <pc:sldChg chg="modSp mod">
        <pc:chgData name="Karki, Surendra (FAONP)" userId="6c1d09d0-7bbe-400a-99b0-9dba9cee9ecf" providerId="ADAL" clId="{F182BC3C-D0A8-4CFE-B12B-3FCE1A15B097}" dt="2024-09-06T11:14:10.574" v="46" actId="403"/>
        <pc:sldMkLst>
          <pc:docMk/>
          <pc:sldMk cId="3503284718" sldId="272"/>
        </pc:sldMkLst>
        <pc:spChg chg="mod">
          <ac:chgData name="Karki, Surendra (FAONP)" userId="6c1d09d0-7bbe-400a-99b0-9dba9cee9ecf" providerId="ADAL" clId="{F182BC3C-D0A8-4CFE-B12B-3FCE1A15B097}" dt="2024-09-06T11:14:10.574" v="46" actId="403"/>
          <ac:spMkLst>
            <pc:docMk/>
            <pc:sldMk cId="3503284718" sldId="272"/>
            <ac:spMk id="2" creationId="{DD2A96A1-5B92-FB49-4EBC-5826896D1258}"/>
          </ac:spMkLst>
        </pc:spChg>
        <pc:spChg chg="mod">
          <ac:chgData name="Karki, Surendra (FAONP)" userId="6c1d09d0-7bbe-400a-99b0-9dba9cee9ecf" providerId="ADAL" clId="{F182BC3C-D0A8-4CFE-B12B-3FCE1A15B097}" dt="2024-09-06T11:13:01.426" v="24" actId="403"/>
          <ac:spMkLst>
            <pc:docMk/>
            <pc:sldMk cId="3503284718" sldId="272"/>
            <ac:spMk id="3" creationId="{2C3650E4-8EA2-AB85-7E5D-91DF7C4649F9}"/>
          </ac:spMkLst>
        </pc:spChg>
        <pc:spChg chg="mod">
          <ac:chgData name="Karki, Surendra (FAONP)" userId="6c1d09d0-7bbe-400a-99b0-9dba9cee9ecf" providerId="ADAL" clId="{F182BC3C-D0A8-4CFE-B12B-3FCE1A15B097}" dt="2024-09-06T11:12:35.703" v="9" actId="403"/>
          <ac:spMkLst>
            <pc:docMk/>
            <pc:sldMk cId="3503284718" sldId="272"/>
            <ac:spMk id="18" creationId="{CEE94D72-3126-0237-B09B-BADF97CD8B6B}"/>
          </ac:spMkLst>
        </pc:spChg>
        <pc:spChg chg="mod">
          <ac:chgData name="Karki, Surendra (FAONP)" userId="6c1d09d0-7bbe-400a-99b0-9dba9cee9ecf" providerId="ADAL" clId="{F182BC3C-D0A8-4CFE-B12B-3FCE1A15B097}" dt="2024-09-06T11:12:51.955" v="18" actId="403"/>
          <ac:spMkLst>
            <pc:docMk/>
            <pc:sldMk cId="3503284718" sldId="272"/>
            <ac:spMk id="20" creationId="{124D8E15-F2FC-EEF2-4CA8-E61F750B358B}"/>
          </ac:spMkLst>
        </pc:spChg>
        <pc:spChg chg="mod">
          <ac:chgData name="Karki, Surendra (FAONP)" userId="6c1d09d0-7bbe-400a-99b0-9dba9cee9ecf" providerId="ADAL" clId="{F182BC3C-D0A8-4CFE-B12B-3FCE1A15B097}" dt="2024-09-06T11:12:48.971" v="16" actId="14100"/>
          <ac:spMkLst>
            <pc:docMk/>
            <pc:sldMk cId="3503284718" sldId="272"/>
            <ac:spMk id="22" creationId="{074EABAA-EDFE-8306-2F82-1BC7DB24E324}"/>
          </ac:spMkLst>
        </pc:spChg>
        <pc:spChg chg="mod">
          <ac:chgData name="Karki, Surendra (FAONP)" userId="6c1d09d0-7bbe-400a-99b0-9dba9cee9ecf" providerId="ADAL" clId="{F182BC3C-D0A8-4CFE-B12B-3FCE1A15B097}" dt="2024-09-06T11:13:19.194" v="31" actId="14100"/>
          <ac:spMkLst>
            <pc:docMk/>
            <pc:sldMk cId="3503284718" sldId="272"/>
            <ac:spMk id="24" creationId="{5E4448AA-5F63-902C-E322-CE818444483C}"/>
          </ac:spMkLst>
        </pc:spChg>
        <pc:spChg chg="mod">
          <ac:chgData name="Karki, Surendra (FAONP)" userId="6c1d09d0-7bbe-400a-99b0-9dba9cee9ecf" providerId="ADAL" clId="{F182BC3C-D0A8-4CFE-B12B-3FCE1A15B097}" dt="2024-09-06T11:12:42.188" v="13" actId="404"/>
          <ac:spMkLst>
            <pc:docMk/>
            <pc:sldMk cId="3503284718" sldId="272"/>
            <ac:spMk id="26" creationId="{78B8F6E3-6D4E-B360-E9B9-37E552C0AF59}"/>
          </ac:spMkLst>
        </pc:spChg>
        <pc:spChg chg="mod">
          <ac:chgData name="Karki, Surendra (FAONP)" userId="6c1d09d0-7bbe-400a-99b0-9dba9cee9ecf" providerId="ADAL" clId="{F182BC3C-D0A8-4CFE-B12B-3FCE1A15B097}" dt="2024-09-06T11:12:58.018" v="21" actId="14100"/>
          <ac:spMkLst>
            <pc:docMk/>
            <pc:sldMk cId="3503284718" sldId="272"/>
            <ac:spMk id="28" creationId="{589A6A67-D453-4F7D-A486-661072466BBC}"/>
          </ac:spMkLst>
        </pc:spChg>
        <pc:spChg chg="mod">
          <ac:chgData name="Karki, Surendra (FAONP)" userId="6c1d09d0-7bbe-400a-99b0-9dba9cee9ecf" providerId="ADAL" clId="{F182BC3C-D0A8-4CFE-B12B-3FCE1A15B097}" dt="2024-09-06T11:13:28.774" v="34" actId="1076"/>
          <ac:spMkLst>
            <pc:docMk/>
            <pc:sldMk cId="3503284718" sldId="272"/>
            <ac:spMk id="30" creationId="{54723860-245A-A3DD-0B86-1CCFB30FB7C8}"/>
          </ac:spMkLst>
        </pc:spChg>
        <pc:spChg chg="mod">
          <ac:chgData name="Karki, Surendra (FAONP)" userId="6c1d09d0-7bbe-400a-99b0-9dba9cee9ecf" providerId="ADAL" clId="{F182BC3C-D0A8-4CFE-B12B-3FCE1A15B097}" dt="2024-09-06T11:13:13.038" v="29" actId="1076"/>
          <ac:spMkLst>
            <pc:docMk/>
            <pc:sldMk cId="3503284718" sldId="272"/>
            <ac:spMk id="32" creationId="{ACDB5F78-847D-BCA7-7E70-E5C28D15077C}"/>
          </ac:spMkLst>
        </pc:spChg>
        <pc:picChg chg="mod">
          <ac:chgData name="Karki, Surendra (FAONP)" userId="6c1d09d0-7bbe-400a-99b0-9dba9cee9ecf" providerId="ADAL" clId="{F182BC3C-D0A8-4CFE-B12B-3FCE1A15B097}" dt="2024-09-06T11:13:10.787" v="28" actId="1076"/>
          <ac:picMkLst>
            <pc:docMk/>
            <pc:sldMk cId="3503284718" sldId="272"/>
            <ac:picMk id="12" creationId="{4B3826D8-82B0-979D-1BFF-14E38EFD5E81}"/>
          </ac:picMkLst>
        </pc:picChg>
      </pc:sldChg>
      <pc:sldChg chg="del">
        <pc:chgData name="Karki, Surendra (FAONP)" userId="6c1d09d0-7bbe-400a-99b0-9dba9cee9ecf" providerId="ADAL" clId="{F182BC3C-D0A8-4CFE-B12B-3FCE1A15B097}" dt="2024-09-06T11:10:52.434" v="0" actId="47"/>
        <pc:sldMkLst>
          <pc:docMk/>
          <pc:sldMk cId="306374302" sldId="273"/>
        </pc:sldMkLst>
      </pc:sldChg>
      <pc:sldChg chg="modSp mod">
        <pc:chgData name="Karki, Surendra (FAONP)" userId="6c1d09d0-7bbe-400a-99b0-9dba9cee9ecf" providerId="ADAL" clId="{F182BC3C-D0A8-4CFE-B12B-3FCE1A15B097}" dt="2024-09-06T11:19:12.216" v="57" actId="1076"/>
        <pc:sldMkLst>
          <pc:docMk/>
          <pc:sldMk cId="3237461916" sldId="276"/>
        </pc:sldMkLst>
        <pc:spChg chg="mod">
          <ac:chgData name="Karki, Surendra (FAONP)" userId="6c1d09d0-7bbe-400a-99b0-9dba9cee9ecf" providerId="ADAL" clId="{F182BC3C-D0A8-4CFE-B12B-3FCE1A15B097}" dt="2024-09-06T11:19:00.976" v="56" actId="14100"/>
          <ac:spMkLst>
            <pc:docMk/>
            <pc:sldMk cId="3237461916" sldId="276"/>
            <ac:spMk id="12" creationId="{BE4294BD-63F2-43F1-9CE9-D4E7367EE136}"/>
          </ac:spMkLst>
        </pc:spChg>
        <pc:picChg chg="mod">
          <ac:chgData name="Karki, Surendra (FAONP)" userId="6c1d09d0-7bbe-400a-99b0-9dba9cee9ecf" providerId="ADAL" clId="{F182BC3C-D0A8-4CFE-B12B-3FCE1A15B097}" dt="2024-09-06T11:19:12.216" v="57" actId="1076"/>
          <ac:picMkLst>
            <pc:docMk/>
            <pc:sldMk cId="3237461916" sldId="276"/>
            <ac:picMk id="11" creationId="{ACEB787D-080E-5BA4-09BB-B545429CF58C}"/>
          </ac:picMkLst>
        </pc:picChg>
      </pc:sldChg>
      <pc:sldChg chg="delSp modSp mod">
        <pc:chgData name="Karki, Surendra (FAONP)" userId="6c1d09d0-7bbe-400a-99b0-9dba9cee9ecf" providerId="ADAL" clId="{F182BC3C-D0A8-4CFE-B12B-3FCE1A15B097}" dt="2024-09-06T11:18:34.220" v="53" actId="1076"/>
        <pc:sldMkLst>
          <pc:docMk/>
          <pc:sldMk cId="1322516922" sldId="277"/>
        </pc:sldMkLst>
        <pc:spChg chg="mod">
          <ac:chgData name="Karki, Surendra (FAONP)" userId="6c1d09d0-7bbe-400a-99b0-9dba9cee9ecf" providerId="ADAL" clId="{F182BC3C-D0A8-4CFE-B12B-3FCE1A15B097}" dt="2024-09-06T11:18:28.219" v="50" actId="1076"/>
          <ac:spMkLst>
            <pc:docMk/>
            <pc:sldMk cId="1322516922" sldId="277"/>
            <ac:spMk id="5" creationId="{C766E88B-4B7D-FA64-64F9-8BEFC5C61F3E}"/>
          </ac:spMkLst>
        </pc:spChg>
        <pc:spChg chg="mod">
          <ac:chgData name="Karki, Surendra (FAONP)" userId="6c1d09d0-7bbe-400a-99b0-9dba9cee9ecf" providerId="ADAL" clId="{F182BC3C-D0A8-4CFE-B12B-3FCE1A15B097}" dt="2024-09-06T11:18:32.422" v="52" actId="1076"/>
          <ac:spMkLst>
            <pc:docMk/>
            <pc:sldMk cId="1322516922" sldId="277"/>
            <ac:spMk id="7" creationId="{93083AE3-44B1-F268-7147-ADE896B648A5}"/>
          </ac:spMkLst>
        </pc:spChg>
        <pc:spChg chg="del">
          <ac:chgData name="Karki, Surendra (FAONP)" userId="6c1d09d0-7bbe-400a-99b0-9dba9cee9ecf" providerId="ADAL" clId="{F182BC3C-D0A8-4CFE-B12B-3FCE1A15B097}" dt="2024-09-06T11:18:23.296" v="47" actId="478"/>
          <ac:spMkLst>
            <pc:docMk/>
            <pc:sldMk cId="1322516922" sldId="277"/>
            <ac:spMk id="9" creationId="{6D23BC1C-C5DF-D91F-239D-96C77BA14B7B}"/>
          </ac:spMkLst>
        </pc:spChg>
        <pc:picChg chg="mod">
          <ac:chgData name="Karki, Surendra (FAONP)" userId="6c1d09d0-7bbe-400a-99b0-9dba9cee9ecf" providerId="ADAL" clId="{F182BC3C-D0A8-4CFE-B12B-3FCE1A15B097}" dt="2024-09-06T11:18:29.719" v="51" actId="1076"/>
          <ac:picMkLst>
            <pc:docMk/>
            <pc:sldMk cId="1322516922" sldId="277"/>
            <ac:picMk id="4" creationId="{4767EAD8-92B4-37F5-66C9-0BD423BEEC96}"/>
          </ac:picMkLst>
        </pc:picChg>
        <pc:picChg chg="mod">
          <ac:chgData name="Karki, Surendra (FAONP)" userId="6c1d09d0-7bbe-400a-99b0-9dba9cee9ecf" providerId="ADAL" clId="{F182BC3C-D0A8-4CFE-B12B-3FCE1A15B097}" dt="2024-09-06T11:18:34.220" v="53" actId="1076"/>
          <ac:picMkLst>
            <pc:docMk/>
            <pc:sldMk cId="1322516922" sldId="277"/>
            <ac:picMk id="6" creationId="{CF366E44-2DD9-E405-64A4-748B0E5EE984}"/>
          </ac:picMkLst>
        </pc:picChg>
        <pc:picChg chg="del">
          <ac:chgData name="Karki, Surendra (FAONP)" userId="6c1d09d0-7bbe-400a-99b0-9dba9cee9ecf" providerId="ADAL" clId="{F182BC3C-D0A8-4CFE-B12B-3FCE1A15B097}" dt="2024-09-06T11:18:24.343" v="48" actId="478"/>
          <ac:picMkLst>
            <pc:docMk/>
            <pc:sldMk cId="1322516922" sldId="277"/>
            <ac:picMk id="8" creationId="{49B919BD-C8EA-92D8-ACAF-1F57F91F0926}"/>
          </ac:picMkLst>
        </pc:picChg>
      </pc:sldChg>
      <pc:sldChg chg="modSp mod">
        <pc:chgData name="Karki, Surendra (FAONP)" userId="6c1d09d0-7bbe-400a-99b0-9dba9cee9ecf" providerId="ADAL" clId="{F182BC3C-D0A8-4CFE-B12B-3FCE1A15B097}" dt="2024-09-06T11:11:34.130" v="3" actId="6549"/>
        <pc:sldMkLst>
          <pc:docMk/>
          <pc:sldMk cId="1114200976" sldId="278"/>
        </pc:sldMkLst>
        <pc:spChg chg="mod">
          <ac:chgData name="Karki, Surendra (FAONP)" userId="6c1d09d0-7bbe-400a-99b0-9dba9cee9ecf" providerId="ADAL" clId="{F182BC3C-D0A8-4CFE-B12B-3FCE1A15B097}" dt="2024-09-06T11:11:34.130" v="3" actId="6549"/>
          <ac:spMkLst>
            <pc:docMk/>
            <pc:sldMk cId="1114200976" sldId="278"/>
            <ac:spMk id="10" creationId="{0533DD8A-63D0-D015-445D-A42A5877EE81}"/>
          </ac:spMkLst>
        </pc:spChg>
      </pc:sldChg>
      <pc:sldChg chg="modSp mod">
        <pc:chgData name="Karki, Surendra (FAONP)" userId="6c1d09d0-7bbe-400a-99b0-9dba9cee9ecf" providerId="ADAL" clId="{F182BC3C-D0A8-4CFE-B12B-3FCE1A15B097}" dt="2024-09-06T11:19:49.009" v="62" actId="20577"/>
        <pc:sldMkLst>
          <pc:docMk/>
          <pc:sldMk cId="2102636045" sldId="280"/>
        </pc:sldMkLst>
        <pc:spChg chg="mod">
          <ac:chgData name="Karki, Surendra (FAONP)" userId="6c1d09d0-7bbe-400a-99b0-9dba9cee9ecf" providerId="ADAL" clId="{F182BC3C-D0A8-4CFE-B12B-3FCE1A15B097}" dt="2024-09-06T11:19:49.009" v="62" actId="20577"/>
          <ac:spMkLst>
            <pc:docMk/>
            <pc:sldMk cId="2102636045" sldId="280"/>
            <ac:spMk id="2" creationId="{00000000-0000-0000-0000-000000000000}"/>
          </ac:spMkLst>
        </pc:spChg>
      </pc:sldChg>
      <pc:sldChg chg="modSp mod">
        <pc:chgData name="Karki, Surendra (FAONP)" userId="6c1d09d0-7bbe-400a-99b0-9dba9cee9ecf" providerId="ADAL" clId="{F182BC3C-D0A8-4CFE-B12B-3FCE1A15B097}" dt="2024-09-06T11:21:50.888" v="68"/>
        <pc:sldMkLst>
          <pc:docMk/>
          <pc:sldMk cId="3257574748" sldId="282"/>
        </pc:sldMkLst>
        <pc:spChg chg="mod">
          <ac:chgData name="Karki, Surendra (FAONP)" userId="6c1d09d0-7bbe-400a-99b0-9dba9cee9ecf" providerId="ADAL" clId="{F182BC3C-D0A8-4CFE-B12B-3FCE1A15B097}" dt="2024-09-06T11:20:56.983" v="64" actId="14100"/>
          <ac:spMkLst>
            <pc:docMk/>
            <pc:sldMk cId="3257574748" sldId="282"/>
            <ac:spMk id="39939" creationId="{00000000-0000-0000-0000-000000000000}"/>
          </ac:spMkLst>
        </pc:spChg>
        <pc:spChg chg="mod">
          <ac:chgData name="Karki, Surendra (FAONP)" userId="6c1d09d0-7bbe-400a-99b0-9dba9cee9ecf" providerId="ADAL" clId="{F182BC3C-D0A8-4CFE-B12B-3FCE1A15B097}" dt="2024-09-06T11:21:23.035" v="66"/>
          <ac:spMkLst>
            <pc:docMk/>
            <pc:sldMk cId="3257574748" sldId="282"/>
            <ac:spMk id="39946" creationId="{00000000-0000-0000-0000-000000000000}"/>
          </ac:spMkLst>
        </pc:spChg>
        <pc:spChg chg="mod">
          <ac:chgData name="Karki, Surendra (FAONP)" userId="6c1d09d0-7bbe-400a-99b0-9dba9cee9ecf" providerId="ADAL" clId="{F182BC3C-D0A8-4CFE-B12B-3FCE1A15B097}" dt="2024-09-06T11:21:38.749" v="67"/>
          <ac:spMkLst>
            <pc:docMk/>
            <pc:sldMk cId="3257574748" sldId="282"/>
            <ac:spMk id="39948" creationId="{00000000-0000-0000-0000-000000000000}"/>
          </ac:spMkLst>
        </pc:spChg>
        <pc:spChg chg="mod">
          <ac:chgData name="Karki, Surendra (FAONP)" userId="6c1d09d0-7bbe-400a-99b0-9dba9cee9ecf" providerId="ADAL" clId="{F182BC3C-D0A8-4CFE-B12B-3FCE1A15B097}" dt="2024-09-06T11:21:50.888" v="68"/>
          <ac:spMkLst>
            <pc:docMk/>
            <pc:sldMk cId="3257574748" sldId="282"/>
            <ac:spMk id="39949" creationId="{00000000-0000-0000-0000-000000000000}"/>
          </ac:spMkLst>
        </pc:spChg>
      </pc:sldChg>
      <pc:sldChg chg="modSp mod">
        <pc:chgData name="Karki, Surendra (FAONP)" userId="6c1d09d0-7bbe-400a-99b0-9dba9cee9ecf" providerId="ADAL" clId="{F182BC3C-D0A8-4CFE-B12B-3FCE1A15B097}" dt="2024-09-06T11:12:23.997" v="7" actId="207"/>
        <pc:sldMkLst>
          <pc:docMk/>
          <pc:sldMk cId="2423796132" sldId="291"/>
        </pc:sldMkLst>
        <pc:spChg chg="mod">
          <ac:chgData name="Karki, Surendra (FAONP)" userId="6c1d09d0-7bbe-400a-99b0-9dba9cee9ecf" providerId="ADAL" clId="{F182BC3C-D0A8-4CFE-B12B-3FCE1A15B097}" dt="2024-09-06T11:12:23.997" v="7" actId="207"/>
          <ac:spMkLst>
            <pc:docMk/>
            <pc:sldMk cId="2423796132" sldId="291"/>
            <ac:spMk id="5" creationId="{CDA0D7B3-2A80-E4AF-A7C3-F84BBE75C4D9}"/>
          </ac:spMkLst>
        </pc:spChg>
        <pc:spChg chg="mod">
          <ac:chgData name="Karki, Surendra (FAONP)" userId="6c1d09d0-7bbe-400a-99b0-9dba9cee9ecf" providerId="ADAL" clId="{F182BC3C-D0A8-4CFE-B12B-3FCE1A15B097}" dt="2024-09-06T11:12:16.542" v="5" actId="207"/>
          <ac:spMkLst>
            <pc:docMk/>
            <pc:sldMk cId="2423796132" sldId="291"/>
            <ac:spMk id="30" creationId="{46A888C4-6988-C277-19A3-32319062D6A9}"/>
          </ac:spMkLst>
        </pc:spChg>
        <pc:spChg chg="mod">
          <ac:chgData name="Karki, Surendra (FAONP)" userId="6c1d09d0-7bbe-400a-99b0-9dba9cee9ecf" providerId="ADAL" clId="{F182BC3C-D0A8-4CFE-B12B-3FCE1A15B097}" dt="2024-09-06T11:12:21.183" v="6" actId="207"/>
          <ac:spMkLst>
            <pc:docMk/>
            <pc:sldMk cId="2423796132" sldId="291"/>
            <ac:spMk id="31" creationId="{FB0ADDCE-D869-77C7-F92A-BCF63B08E94A}"/>
          </ac:spMkLst>
        </pc:spChg>
      </pc:sldChg>
      <pc:sldChg chg="addSp delSp modSp mod">
        <pc:chgData name="Karki, Surendra (FAONP)" userId="6c1d09d0-7bbe-400a-99b0-9dba9cee9ecf" providerId="ADAL" clId="{F182BC3C-D0A8-4CFE-B12B-3FCE1A15B097}" dt="2024-09-06T11:23:32.169" v="92" actId="207"/>
        <pc:sldMkLst>
          <pc:docMk/>
          <pc:sldMk cId="769335267" sldId="295"/>
        </pc:sldMkLst>
        <pc:spChg chg="add mod">
          <ac:chgData name="Karki, Surendra (FAONP)" userId="6c1d09d0-7bbe-400a-99b0-9dba9cee9ecf" providerId="ADAL" clId="{F182BC3C-D0A8-4CFE-B12B-3FCE1A15B097}" dt="2024-09-06T11:23:32.169" v="92" actId="207"/>
          <ac:spMkLst>
            <pc:docMk/>
            <pc:sldMk cId="769335267" sldId="295"/>
            <ac:spMk id="5" creationId="{56D1D992-5242-B183-BD6E-559A3645E63D}"/>
          </ac:spMkLst>
        </pc:spChg>
        <pc:spChg chg="del mod">
          <ac:chgData name="Karki, Surendra (FAONP)" userId="6c1d09d0-7bbe-400a-99b0-9dba9cee9ecf" providerId="ADAL" clId="{F182BC3C-D0A8-4CFE-B12B-3FCE1A15B097}" dt="2024-09-06T11:23:09.601" v="81"/>
          <ac:spMkLst>
            <pc:docMk/>
            <pc:sldMk cId="769335267" sldId="295"/>
            <ac:spMk id="7" creationId="{00000000-0000-0000-0000-000000000000}"/>
          </ac:spMkLst>
        </pc:spChg>
        <pc:graphicFrameChg chg="mod modGraphic">
          <ac:chgData name="Karki, Surendra (FAONP)" userId="6c1d09d0-7bbe-400a-99b0-9dba9cee9ecf" providerId="ADAL" clId="{F182BC3C-D0A8-4CFE-B12B-3FCE1A15B097}" dt="2024-09-06T11:22:47.210" v="77" actId="404"/>
          <ac:graphicFrameMkLst>
            <pc:docMk/>
            <pc:sldMk cId="769335267" sldId="295"/>
            <ac:graphicFrameMk id="4" creationId="{00000000-0000-0000-0000-000000000000}"/>
          </ac:graphicFrameMkLst>
        </pc:graphicFrameChg>
      </pc:sldChg>
    </pc:docChg>
  </pc:docChgLst>
  <pc:docChgLst>
    <pc:chgData name="Karki, Surendra (FAONP)" userId="6c1d09d0-7bbe-400a-99b0-9dba9cee9ecf" providerId="ADAL" clId="{9AABE8C2-1618-4D1B-8130-5B75E190AE52}"/>
    <pc:docChg chg="undo custSel addSld delSld modSld">
      <pc:chgData name="Karki, Surendra (FAONP)" userId="6c1d09d0-7bbe-400a-99b0-9dba9cee9ecf" providerId="ADAL" clId="{9AABE8C2-1618-4D1B-8130-5B75E190AE52}" dt="2024-08-04T07:00:58.821" v="233" actId="1076"/>
      <pc:docMkLst>
        <pc:docMk/>
      </pc:docMkLst>
      <pc:sldChg chg="modSp mod">
        <pc:chgData name="Karki, Surendra (FAONP)" userId="6c1d09d0-7bbe-400a-99b0-9dba9cee9ecf" providerId="ADAL" clId="{9AABE8C2-1618-4D1B-8130-5B75E190AE52}" dt="2024-08-04T04:54:32.632" v="34" actId="5793"/>
        <pc:sldMkLst>
          <pc:docMk/>
          <pc:sldMk cId="1255475449" sldId="257"/>
        </pc:sldMkLst>
        <pc:spChg chg="mod">
          <ac:chgData name="Karki, Surendra (FAONP)" userId="6c1d09d0-7bbe-400a-99b0-9dba9cee9ecf" providerId="ADAL" clId="{9AABE8C2-1618-4D1B-8130-5B75E190AE52}" dt="2024-07-28T02:24:34.592" v="9" actId="14100"/>
          <ac:spMkLst>
            <pc:docMk/>
            <pc:sldMk cId="1255475449" sldId="257"/>
            <ac:spMk id="6" creationId="{EC068E41-88D3-3AD1-4F6D-8C31C64E1544}"/>
          </ac:spMkLst>
        </pc:spChg>
        <pc:spChg chg="mod">
          <ac:chgData name="Karki, Surendra (FAONP)" userId="6c1d09d0-7bbe-400a-99b0-9dba9cee9ecf" providerId="ADAL" clId="{9AABE8C2-1618-4D1B-8130-5B75E190AE52}" dt="2024-07-28T02:25:56.628" v="19" actId="403"/>
          <ac:spMkLst>
            <pc:docMk/>
            <pc:sldMk cId="1255475449" sldId="257"/>
            <ac:spMk id="7" creationId="{61B80B90-3813-0F96-60C7-4904A8A97246}"/>
          </ac:spMkLst>
        </pc:spChg>
        <pc:spChg chg="mod">
          <ac:chgData name="Karki, Surendra (FAONP)" userId="6c1d09d0-7bbe-400a-99b0-9dba9cee9ecf" providerId="ADAL" clId="{9AABE8C2-1618-4D1B-8130-5B75E190AE52}" dt="2024-08-04T04:54:32.632" v="34" actId="5793"/>
          <ac:spMkLst>
            <pc:docMk/>
            <pc:sldMk cId="1255475449" sldId="257"/>
            <ac:spMk id="8" creationId="{359AFABC-BFDE-B988-8D4D-7318C66FED5A}"/>
          </ac:spMkLst>
        </pc:spChg>
        <pc:spChg chg="mod">
          <ac:chgData name="Karki, Surendra (FAONP)" userId="6c1d09d0-7bbe-400a-99b0-9dba9cee9ecf" providerId="ADAL" clId="{9AABE8C2-1618-4D1B-8130-5B75E190AE52}" dt="2024-07-28T02:26:01.664" v="20" actId="403"/>
          <ac:spMkLst>
            <pc:docMk/>
            <pc:sldMk cId="1255475449" sldId="257"/>
            <ac:spMk id="10" creationId="{409034F0-1A04-A7F3-B6F1-E123486FFD90}"/>
          </ac:spMkLst>
        </pc:spChg>
      </pc:sldChg>
      <pc:sldChg chg="addSp delSp modSp mod">
        <pc:chgData name="Karki, Surendra (FAONP)" userId="6c1d09d0-7bbe-400a-99b0-9dba9cee9ecf" providerId="ADAL" clId="{9AABE8C2-1618-4D1B-8130-5B75E190AE52}" dt="2024-08-04T06:58:59.806" v="216" actId="403"/>
        <pc:sldMkLst>
          <pc:docMk/>
          <pc:sldMk cId="2609292883" sldId="261"/>
        </pc:sldMkLst>
        <pc:spChg chg="add mod">
          <ac:chgData name="Karki, Surendra (FAONP)" userId="6c1d09d0-7bbe-400a-99b0-9dba9cee9ecf" providerId="ADAL" clId="{9AABE8C2-1618-4D1B-8130-5B75E190AE52}" dt="2024-08-04T06:58:59.806" v="216" actId="403"/>
          <ac:spMkLst>
            <pc:docMk/>
            <pc:sldMk cId="2609292883" sldId="261"/>
            <ac:spMk id="5" creationId="{0334BAE4-4737-31DF-2C71-4A0A1912F7C4}"/>
          </ac:spMkLst>
        </pc:spChg>
        <pc:spChg chg="del">
          <ac:chgData name="Karki, Surendra (FAONP)" userId="6c1d09d0-7bbe-400a-99b0-9dba9cee9ecf" providerId="ADAL" clId="{9AABE8C2-1618-4D1B-8130-5B75E190AE52}" dt="2024-08-04T06:58:00.390" v="189" actId="478"/>
          <ac:spMkLst>
            <pc:docMk/>
            <pc:sldMk cId="2609292883" sldId="261"/>
            <ac:spMk id="6" creationId="{7DA026D2-1DC7-F8EC-99F4-44C6C7A58E46}"/>
          </ac:spMkLst>
        </pc:spChg>
        <pc:spChg chg="del">
          <ac:chgData name="Karki, Surendra (FAONP)" userId="6c1d09d0-7bbe-400a-99b0-9dba9cee9ecf" providerId="ADAL" clId="{9AABE8C2-1618-4D1B-8130-5B75E190AE52}" dt="2024-08-04T06:58:06.826" v="192" actId="478"/>
          <ac:spMkLst>
            <pc:docMk/>
            <pc:sldMk cId="2609292883" sldId="261"/>
            <ac:spMk id="7" creationId="{EE7107EE-300A-27B9-477B-6781CA0A70F7}"/>
          </ac:spMkLst>
        </pc:spChg>
        <pc:picChg chg="mod">
          <ac:chgData name="Karki, Surendra (FAONP)" userId="6c1d09d0-7bbe-400a-99b0-9dba9cee9ecf" providerId="ADAL" clId="{9AABE8C2-1618-4D1B-8130-5B75E190AE52}" dt="2024-08-04T06:58:43.827" v="211" actId="1076"/>
          <ac:picMkLst>
            <pc:docMk/>
            <pc:sldMk cId="2609292883" sldId="261"/>
            <ac:picMk id="4" creationId="{9F861C26-7327-06F3-6265-67C939FF81CF}"/>
          </ac:picMkLst>
        </pc:picChg>
      </pc:sldChg>
      <pc:sldChg chg="modSp mod">
        <pc:chgData name="Karki, Surendra (FAONP)" userId="6c1d09d0-7bbe-400a-99b0-9dba9cee9ecf" providerId="ADAL" clId="{9AABE8C2-1618-4D1B-8130-5B75E190AE52}" dt="2024-07-28T02:38:29.136" v="25" actId="14100"/>
        <pc:sldMkLst>
          <pc:docMk/>
          <pc:sldMk cId="1524062170" sldId="264"/>
        </pc:sldMkLst>
        <pc:spChg chg="mod">
          <ac:chgData name="Karki, Surendra (FAONP)" userId="6c1d09d0-7bbe-400a-99b0-9dba9cee9ecf" providerId="ADAL" clId="{9AABE8C2-1618-4D1B-8130-5B75E190AE52}" dt="2024-07-28T02:38:29.136" v="25" actId="14100"/>
          <ac:spMkLst>
            <pc:docMk/>
            <pc:sldMk cId="1524062170" sldId="264"/>
            <ac:spMk id="6" creationId="{A0255BFC-E943-AB14-18CD-1F050B92F05B}"/>
          </ac:spMkLst>
        </pc:spChg>
      </pc:sldChg>
      <pc:sldChg chg="modAnim">
        <pc:chgData name="Karki, Surendra (FAONP)" userId="6c1d09d0-7bbe-400a-99b0-9dba9cee9ecf" providerId="ADAL" clId="{9AABE8C2-1618-4D1B-8130-5B75E190AE52}" dt="2024-08-04T05:12:02.938" v="39"/>
        <pc:sldMkLst>
          <pc:docMk/>
          <pc:sldMk cId="3617544760" sldId="265"/>
        </pc:sldMkLst>
      </pc:sldChg>
      <pc:sldChg chg="addSp delSp modSp mod modAnim">
        <pc:chgData name="Karki, Surendra (FAONP)" userId="6c1d09d0-7bbe-400a-99b0-9dba9cee9ecf" providerId="ADAL" clId="{9AABE8C2-1618-4D1B-8130-5B75E190AE52}" dt="2024-08-04T06:53:47.514" v="162" actId="1076"/>
        <pc:sldMkLst>
          <pc:docMk/>
          <pc:sldMk cId="3145138382" sldId="268"/>
        </pc:sldMkLst>
        <pc:spChg chg="add del mod">
          <ac:chgData name="Karki, Surendra (FAONP)" userId="6c1d09d0-7bbe-400a-99b0-9dba9cee9ecf" providerId="ADAL" clId="{9AABE8C2-1618-4D1B-8130-5B75E190AE52}" dt="2024-08-04T06:45:29.094" v="127" actId="478"/>
          <ac:spMkLst>
            <pc:docMk/>
            <pc:sldMk cId="3145138382" sldId="268"/>
            <ac:spMk id="3" creationId="{E6AF7D82-3EEF-A528-CDB2-50022376F95D}"/>
          </ac:spMkLst>
        </pc:spChg>
        <pc:spChg chg="add mod">
          <ac:chgData name="Karki, Surendra (FAONP)" userId="6c1d09d0-7bbe-400a-99b0-9dba9cee9ecf" providerId="ADAL" clId="{9AABE8C2-1618-4D1B-8130-5B75E190AE52}" dt="2024-08-04T06:45:32.573" v="128" actId="1076"/>
          <ac:spMkLst>
            <pc:docMk/>
            <pc:sldMk cId="3145138382" sldId="268"/>
            <ac:spMk id="4" creationId="{3CCA732E-7B7E-9AE6-AC77-3C6BCB67CA04}"/>
          </ac:spMkLst>
        </pc:spChg>
        <pc:spChg chg="add mod">
          <ac:chgData name="Karki, Surendra (FAONP)" userId="6c1d09d0-7bbe-400a-99b0-9dba9cee9ecf" providerId="ADAL" clId="{9AABE8C2-1618-4D1B-8130-5B75E190AE52}" dt="2024-08-04T06:53:47.514" v="162" actId="1076"/>
          <ac:spMkLst>
            <pc:docMk/>
            <pc:sldMk cId="3145138382" sldId="268"/>
            <ac:spMk id="6" creationId="{56046147-42DD-8FE9-FDE1-AA783BB93355}"/>
          </ac:spMkLst>
        </pc:spChg>
        <pc:spChg chg="add mod">
          <ac:chgData name="Karki, Surendra (FAONP)" userId="6c1d09d0-7bbe-400a-99b0-9dba9cee9ecf" providerId="ADAL" clId="{9AABE8C2-1618-4D1B-8130-5B75E190AE52}" dt="2024-08-04T06:53:42.986" v="161" actId="207"/>
          <ac:spMkLst>
            <pc:docMk/>
            <pc:sldMk cId="3145138382" sldId="268"/>
            <ac:spMk id="8" creationId="{948B64FA-A97C-D510-2D97-F3AA9ED97ECC}"/>
          </ac:spMkLst>
        </pc:spChg>
        <pc:picChg chg="del">
          <ac:chgData name="Karki, Surendra (FAONP)" userId="6c1d09d0-7bbe-400a-99b0-9dba9cee9ecf" providerId="ADAL" clId="{9AABE8C2-1618-4D1B-8130-5B75E190AE52}" dt="2024-08-04T06:46:05.073" v="132" actId="478"/>
          <ac:picMkLst>
            <pc:docMk/>
            <pc:sldMk cId="3145138382" sldId="268"/>
            <ac:picMk id="1028" creationId="{C6AE096C-4E4E-593C-31AD-19D937A3EE0A}"/>
          </ac:picMkLst>
        </pc:picChg>
        <pc:picChg chg="del">
          <ac:chgData name="Karki, Surendra (FAONP)" userId="6c1d09d0-7bbe-400a-99b0-9dba9cee9ecf" providerId="ADAL" clId="{9AABE8C2-1618-4D1B-8130-5B75E190AE52}" dt="2024-08-04T06:45:26.224" v="126" actId="478"/>
          <ac:picMkLst>
            <pc:docMk/>
            <pc:sldMk cId="3145138382" sldId="268"/>
            <ac:picMk id="1032" creationId="{1938E701-83BF-847B-F36E-754C6C13DB16}"/>
          </ac:picMkLst>
        </pc:picChg>
        <pc:picChg chg="del">
          <ac:chgData name="Karki, Surendra (FAONP)" userId="6c1d09d0-7bbe-400a-99b0-9dba9cee9ecf" providerId="ADAL" clId="{9AABE8C2-1618-4D1B-8130-5B75E190AE52}" dt="2024-08-04T06:53:14.427" v="146" actId="478"/>
          <ac:picMkLst>
            <pc:docMk/>
            <pc:sldMk cId="3145138382" sldId="268"/>
            <ac:picMk id="2050" creationId="{00000000-0000-0000-0000-000000000000}"/>
          </ac:picMkLst>
        </pc:picChg>
      </pc:sldChg>
      <pc:sldChg chg="modSp mod">
        <pc:chgData name="Karki, Surendra (FAONP)" userId="6c1d09d0-7bbe-400a-99b0-9dba9cee9ecf" providerId="ADAL" clId="{9AABE8C2-1618-4D1B-8130-5B75E190AE52}" dt="2024-08-04T06:56:37.511" v="188" actId="27636"/>
        <pc:sldMkLst>
          <pc:docMk/>
          <pc:sldMk cId="590499609" sldId="270"/>
        </pc:sldMkLst>
        <pc:spChg chg="mod">
          <ac:chgData name="Karki, Surendra (FAONP)" userId="6c1d09d0-7bbe-400a-99b0-9dba9cee9ecf" providerId="ADAL" clId="{9AABE8C2-1618-4D1B-8130-5B75E190AE52}" dt="2024-08-04T06:54:31.854" v="164" actId="404"/>
          <ac:spMkLst>
            <pc:docMk/>
            <pc:sldMk cId="590499609" sldId="270"/>
            <ac:spMk id="2" creationId="{9E4F0F4A-7FB6-C9B1-4AEF-84A90BCD6171}"/>
          </ac:spMkLst>
        </pc:spChg>
        <pc:spChg chg="mod">
          <ac:chgData name="Karki, Surendra (FAONP)" userId="6c1d09d0-7bbe-400a-99b0-9dba9cee9ecf" providerId="ADAL" clId="{9AABE8C2-1618-4D1B-8130-5B75E190AE52}" dt="2024-08-04T06:55:06.726" v="177" actId="404"/>
          <ac:spMkLst>
            <pc:docMk/>
            <pc:sldMk cId="590499609" sldId="270"/>
            <ac:spMk id="7" creationId="{114009FD-7904-1EAD-6FE1-8150C4536995}"/>
          </ac:spMkLst>
        </pc:spChg>
        <pc:spChg chg="mod">
          <ac:chgData name="Karki, Surendra (FAONP)" userId="6c1d09d0-7bbe-400a-99b0-9dba9cee9ecf" providerId="ADAL" clId="{9AABE8C2-1618-4D1B-8130-5B75E190AE52}" dt="2024-08-04T06:54:40.948" v="168" actId="1076"/>
          <ac:spMkLst>
            <pc:docMk/>
            <pc:sldMk cId="590499609" sldId="270"/>
            <ac:spMk id="8" creationId="{5C021C90-12A3-91A5-E5F5-2BE122EA6639}"/>
          </ac:spMkLst>
        </pc:spChg>
        <pc:spChg chg="mod">
          <ac:chgData name="Karki, Surendra (FAONP)" userId="6c1d09d0-7bbe-400a-99b0-9dba9cee9ecf" providerId="ADAL" clId="{9AABE8C2-1618-4D1B-8130-5B75E190AE52}" dt="2024-08-04T06:56:37.511" v="188" actId="27636"/>
          <ac:spMkLst>
            <pc:docMk/>
            <pc:sldMk cId="590499609" sldId="270"/>
            <ac:spMk id="9" creationId="{08044448-B988-39BA-C489-2091DFA59D56}"/>
          </ac:spMkLst>
        </pc:spChg>
      </pc:sldChg>
      <pc:sldChg chg="addSp delSp modSp add mod delAnim modAnim">
        <pc:chgData name="Karki, Surendra (FAONP)" userId="6c1d09d0-7bbe-400a-99b0-9dba9cee9ecf" providerId="ADAL" clId="{9AABE8C2-1618-4D1B-8130-5B75E190AE52}" dt="2024-08-04T06:45:02.949" v="122" actId="21"/>
        <pc:sldMkLst>
          <pc:docMk/>
          <pc:sldMk cId="3503284718" sldId="272"/>
        </pc:sldMkLst>
        <pc:spChg chg="add del mod">
          <ac:chgData name="Karki, Surendra (FAONP)" userId="6c1d09d0-7bbe-400a-99b0-9dba9cee9ecf" providerId="ADAL" clId="{9AABE8C2-1618-4D1B-8130-5B75E190AE52}" dt="2024-08-04T06:45:02.949" v="122" actId="21"/>
          <ac:spMkLst>
            <pc:docMk/>
            <pc:sldMk cId="3503284718" sldId="272"/>
            <ac:spMk id="4" creationId="{3CCA732E-7B7E-9AE6-AC77-3C6BCB67CA04}"/>
          </ac:spMkLst>
        </pc:spChg>
      </pc:sldChg>
      <pc:sldChg chg="modSp del mod">
        <pc:chgData name="Karki, Surendra (FAONP)" userId="6c1d09d0-7bbe-400a-99b0-9dba9cee9ecf" providerId="ADAL" clId="{9AABE8C2-1618-4D1B-8130-5B75E190AE52}" dt="2024-08-04T06:44:43.741" v="121" actId="47"/>
        <pc:sldMkLst>
          <pc:docMk/>
          <pc:sldMk cId="4232534939" sldId="275"/>
        </pc:sldMkLst>
        <pc:spChg chg="mod">
          <ac:chgData name="Karki, Surendra (FAONP)" userId="6c1d09d0-7bbe-400a-99b0-9dba9cee9ecf" providerId="ADAL" clId="{9AABE8C2-1618-4D1B-8130-5B75E190AE52}" dt="2024-08-04T06:29:14.119" v="117" actId="1076"/>
          <ac:spMkLst>
            <pc:docMk/>
            <pc:sldMk cId="4232534939" sldId="275"/>
            <ac:spMk id="16" creationId="{231E37B3-0096-5C29-FAB4-FB7DE695B6B1}"/>
          </ac:spMkLst>
        </pc:spChg>
      </pc:sldChg>
      <pc:sldChg chg="modSp mod">
        <pc:chgData name="Karki, Surendra (FAONP)" userId="6c1d09d0-7bbe-400a-99b0-9dba9cee9ecf" providerId="ADAL" clId="{9AABE8C2-1618-4D1B-8130-5B75E190AE52}" dt="2024-08-04T06:59:23.121" v="219" actId="404"/>
        <pc:sldMkLst>
          <pc:docMk/>
          <pc:sldMk cId="1322516922" sldId="277"/>
        </pc:sldMkLst>
        <pc:spChg chg="mod">
          <ac:chgData name="Karki, Surendra (FAONP)" userId="6c1d09d0-7bbe-400a-99b0-9dba9cee9ecf" providerId="ADAL" clId="{9AABE8C2-1618-4D1B-8130-5B75E190AE52}" dt="2024-08-04T06:59:23.121" v="219" actId="404"/>
          <ac:spMkLst>
            <pc:docMk/>
            <pc:sldMk cId="1322516922" sldId="277"/>
            <ac:spMk id="5" creationId="{C766E88B-4B7D-FA64-64F9-8BEFC5C61F3E}"/>
          </ac:spMkLst>
        </pc:spChg>
        <pc:spChg chg="mod">
          <ac:chgData name="Karki, Surendra (FAONP)" userId="6c1d09d0-7bbe-400a-99b0-9dba9cee9ecf" providerId="ADAL" clId="{9AABE8C2-1618-4D1B-8130-5B75E190AE52}" dt="2024-08-04T06:59:18.193" v="218" actId="404"/>
          <ac:spMkLst>
            <pc:docMk/>
            <pc:sldMk cId="1322516922" sldId="277"/>
            <ac:spMk id="7" creationId="{93083AE3-44B1-F268-7147-ADE896B648A5}"/>
          </ac:spMkLst>
        </pc:spChg>
        <pc:spChg chg="mod">
          <ac:chgData name="Karki, Surendra (FAONP)" userId="6c1d09d0-7bbe-400a-99b0-9dba9cee9ecf" providerId="ADAL" clId="{9AABE8C2-1618-4D1B-8130-5B75E190AE52}" dt="2024-08-04T06:59:15.113" v="217" actId="404"/>
          <ac:spMkLst>
            <pc:docMk/>
            <pc:sldMk cId="1322516922" sldId="277"/>
            <ac:spMk id="9" creationId="{6D23BC1C-C5DF-D91F-239D-96C77BA14B7B}"/>
          </ac:spMkLst>
        </pc:spChg>
      </pc:sldChg>
      <pc:sldChg chg="modSp mod">
        <pc:chgData name="Karki, Surendra (FAONP)" userId="6c1d09d0-7bbe-400a-99b0-9dba9cee9ecf" providerId="ADAL" clId="{9AABE8C2-1618-4D1B-8130-5B75E190AE52}" dt="2024-08-04T05:11:21.049" v="36" actId="20577"/>
        <pc:sldMkLst>
          <pc:docMk/>
          <pc:sldMk cId="1114200976" sldId="278"/>
        </pc:sldMkLst>
        <pc:spChg chg="mod">
          <ac:chgData name="Karki, Surendra (FAONP)" userId="6c1d09d0-7bbe-400a-99b0-9dba9cee9ecf" providerId="ADAL" clId="{9AABE8C2-1618-4D1B-8130-5B75E190AE52}" dt="2024-08-04T05:11:21.049" v="36" actId="20577"/>
          <ac:spMkLst>
            <pc:docMk/>
            <pc:sldMk cId="1114200976" sldId="278"/>
            <ac:spMk id="3" creationId="{470F9170-49B6-0FD3-92DF-AAA6FBF9E194}"/>
          </ac:spMkLst>
        </pc:spChg>
        <pc:spChg chg="mod">
          <ac:chgData name="Karki, Surendra (FAONP)" userId="6c1d09d0-7bbe-400a-99b0-9dba9cee9ecf" providerId="ADAL" clId="{9AABE8C2-1618-4D1B-8130-5B75E190AE52}" dt="2024-08-04T05:11:17.408" v="35" actId="20577"/>
          <ac:spMkLst>
            <pc:docMk/>
            <pc:sldMk cId="1114200976" sldId="278"/>
            <ac:spMk id="8" creationId="{AD7E7AA9-F05E-E3EC-E974-ADC657C65A08}"/>
          </ac:spMkLst>
        </pc:spChg>
      </pc:sldChg>
      <pc:sldChg chg="modSp mod">
        <pc:chgData name="Karki, Surendra (FAONP)" userId="6c1d09d0-7bbe-400a-99b0-9dba9cee9ecf" providerId="ADAL" clId="{9AABE8C2-1618-4D1B-8130-5B75E190AE52}" dt="2024-08-04T06:59:57.121" v="223" actId="20577"/>
        <pc:sldMkLst>
          <pc:docMk/>
          <pc:sldMk cId="2102636045" sldId="280"/>
        </pc:sldMkLst>
        <pc:spChg chg="mod">
          <ac:chgData name="Karki, Surendra (FAONP)" userId="6c1d09d0-7bbe-400a-99b0-9dba9cee9ecf" providerId="ADAL" clId="{9AABE8C2-1618-4D1B-8130-5B75E190AE52}" dt="2024-08-04T06:59:57.121" v="223" actId="20577"/>
          <ac:spMkLst>
            <pc:docMk/>
            <pc:sldMk cId="2102636045" sldId="280"/>
            <ac:spMk id="3" creationId="{00000000-0000-0000-0000-000000000000}"/>
          </ac:spMkLst>
        </pc:spChg>
      </pc:sldChg>
      <pc:sldChg chg="addSp delSp modSp mod">
        <pc:chgData name="Karki, Surendra (FAONP)" userId="6c1d09d0-7bbe-400a-99b0-9dba9cee9ecf" providerId="ADAL" clId="{9AABE8C2-1618-4D1B-8130-5B75E190AE52}" dt="2024-08-04T04:53:47.597" v="29" actId="1076"/>
        <pc:sldMkLst>
          <pc:docMk/>
          <pc:sldMk cId="1609266663" sldId="290"/>
        </pc:sldMkLst>
        <pc:spChg chg="mod">
          <ac:chgData name="Karki, Surendra (FAONP)" userId="6c1d09d0-7bbe-400a-99b0-9dba9cee9ecf" providerId="ADAL" clId="{9AABE8C2-1618-4D1B-8130-5B75E190AE52}" dt="2024-07-28T02:21:59.299" v="5"/>
          <ac:spMkLst>
            <pc:docMk/>
            <pc:sldMk cId="1609266663" sldId="290"/>
            <ac:spMk id="2" creationId="{E5FB129D-94F9-B65F-BAD1-53F865853F7E}"/>
          </ac:spMkLst>
        </pc:spChg>
        <pc:spChg chg="mod">
          <ac:chgData name="Karki, Surendra (FAONP)" userId="6c1d09d0-7bbe-400a-99b0-9dba9cee9ecf" providerId="ADAL" clId="{9AABE8C2-1618-4D1B-8130-5B75E190AE52}" dt="2024-07-28T02:22:04.266" v="7" actId="20577"/>
          <ac:spMkLst>
            <pc:docMk/>
            <pc:sldMk cId="1609266663" sldId="290"/>
            <ac:spMk id="17" creationId="{E5FB129D-94F9-B65F-BAD1-53F865853F7E}"/>
          </ac:spMkLst>
        </pc:spChg>
        <pc:spChg chg="del">
          <ac:chgData name="Karki, Surendra (FAONP)" userId="6c1d09d0-7bbe-400a-99b0-9dba9cee9ecf" providerId="ADAL" clId="{9AABE8C2-1618-4D1B-8130-5B75E190AE52}" dt="2024-07-28T02:21:06.966" v="2" actId="478"/>
          <ac:spMkLst>
            <pc:docMk/>
            <pc:sldMk cId="1609266663" sldId="290"/>
            <ac:spMk id="18" creationId="{E5FB129D-94F9-B65F-BAD1-53F865853F7E}"/>
          </ac:spMkLst>
        </pc:spChg>
        <pc:picChg chg="del">
          <ac:chgData name="Karki, Surendra (FAONP)" userId="6c1d09d0-7bbe-400a-99b0-9dba9cee9ecf" providerId="ADAL" clId="{9AABE8C2-1618-4D1B-8130-5B75E190AE52}" dt="2024-07-28T02:28:55.540" v="21" actId="478"/>
          <ac:picMkLst>
            <pc:docMk/>
            <pc:sldMk cId="1609266663" sldId="290"/>
            <ac:picMk id="3" creationId="{00000000-0000-0000-0000-000000000000}"/>
          </ac:picMkLst>
        </pc:picChg>
        <pc:picChg chg="add mod">
          <ac:chgData name="Karki, Surendra (FAONP)" userId="6c1d09d0-7bbe-400a-99b0-9dba9cee9ecf" providerId="ADAL" clId="{9AABE8C2-1618-4D1B-8130-5B75E190AE52}" dt="2024-08-04T04:53:47.597" v="29" actId="1076"/>
          <ac:picMkLst>
            <pc:docMk/>
            <pc:sldMk cId="1609266663" sldId="290"/>
            <ac:picMk id="3" creationId="{752FD682-0184-0EF0-5AA6-9A6AD2A17C71}"/>
          </ac:picMkLst>
        </pc:picChg>
        <pc:picChg chg="add mod">
          <ac:chgData name="Karki, Surendra (FAONP)" userId="6c1d09d0-7bbe-400a-99b0-9dba9cee9ecf" providerId="ADAL" clId="{9AABE8C2-1618-4D1B-8130-5B75E190AE52}" dt="2024-07-28T02:28:59.783" v="23" actId="1076"/>
          <ac:picMkLst>
            <pc:docMk/>
            <pc:sldMk cId="1609266663" sldId="290"/>
            <ac:picMk id="5" creationId="{9E8B1529-3814-C488-0107-40446170C8ED}"/>
          </ac:picMkLst>
        </pc:picChg>
        <pc:picChg chg="mod">
          <ac:chgData name="Karki, Surendra (FAONP)" userId="6c1d09d0-7bbe-400a-99b0-9dba9cee9ecf" providerId="ADAL" clId="{9AABE8C2-1618-4D1B-8130-5B75E190AE52}" dt="2024-08-04T04:53:44.428" v="28" actId="1076"/>
          <ac:picMkLst>
            <pc:docMk/>
            <pc:sldMk cId="1609266663" sldId="290"/>
            <ac:picMk id="16" creationId="{00000000-0000-0000-0000-000000000000}"/>
          </ac:picMkLst>
        </pc:picChg>
        <pc:picChg chg="del">
          <ac:chgData name="Karki, Surendra (FAONP)" userId="6c1d09d0-7bbe-400a-99b0-9dba9cee9ecf" providerId="ADAL" clId="{9AABE8C2-1618-4D1B-8130-5B75E190AE52}" dt="2024-07-28T02:20:58.373" v="0" actId="478"/>
          <ac:picMkLst>
            <pc:docMk/>
            <pc:sldMk cId="1609266663" sldId="290"/>
            <ac:picMk id="20" creationId="{00000000-0000-0000-0000-000000000000}"/>
          </ac:picMkLst>
        </pc:picChg>
      </pc:sldChg>
      <pc:sldChg chg="addSp delSp modSp mod">
        <pc:chgData name="Karki, Surendra (FAONP)" userId="6c1d09d0-7bbe-400a-99b0-9dba9cee9ecf" providerId="ADAL" clId="{9AABE8C2-1618-4D1B-8130-5B75E190AE52}" dt="2024-08-04T06:28:56.030" v="116" actId="1076"/>
        <pc:sldMkLst>
          <pc:docMk/>
          <pc:sldMk cId="2423796132" sldId="291"/>
        </pc:sldMkLst>
        <pc:spChg chg="add mod">
          <ac:chgData name="Karki, Surendra (FAONP)" userId="6c1d09d0-7bbe-400a-99b0-9dba9cee9ecf" providerId="ADAL" clId="{9AABE8C2-1618-4D1B-8130-5B75E190AE52}" dt="2024-08-04T05:13:28.482" v="49" actId="571"/>
          <ac:spMkLst>
            <pc:docMk/>
            <pc:sldMk cId="2423796132" sldId="291"/>
            <ac:spMk id="4" creationId="{8392A5E5-E9F2-9884-F8CD-6FAA1D556400}"/>
          </ac:spMkLst>
        </pc:spChg>
        <pc:spChg chg="add mod">
          <ac:chgData name="Karki, Surendra (FAONP)" userId="6c1d09d0-7bbe-400a-99b0-9dba9cee9ecf" providerId="ADAL" clId="{9AABE8C2-1618-4D1B-8130-5B75E190AE52}" dt="2024-08-04T06:21:56.100" v="80" actId="404"/>
          <ac:spMkLst>
            <pc:docMk/>
            <pc:sldMk cId="2423796132" sldId="291"/>
            <ac:spMk id="5" creationId="{CDA0D7B3-2A80-E4AF-A7C3-F84BBE75C4D9}"/>
          </ac:spMkLst>
        </pc:spChg>
        <pc:spChg chg="add mod">
          <ac:chgData name="Karki, Surendra (FAONP)" userId="6c1d09d0-7bbe-400a-99b0-9dba9cee9ecf" providerId="ADAL" clId="{9AABE8C2-1618-4D1B-8130-5B75E190AE52}" dt="2024-08-04T06:28:15.273" v="102" actId="1076"/>
          <ac:spMkLst>
            <pc:docMk/>
            <pc:sldMk cId="2423796132" sldId="291"/>
            <ac:spMk id="6" creationId="{088C4489-9C95-616D-89B6-4F9B7FEC6406}"/>
          </ac:spMkLst>
        </pc:spChg>
        <pc:spChg chg="mod">
          <ac:chgData name="Karki, Surendra (FAONP)" userId="6c1d09d0-7bbe-400a-99b0-9dba9cee9ecf" providerId="ADAL" clId="{9AABE8C2-1618-4D1B-8130-5B75E190AE52}" dt="2024-08-04T05:13:44.170" v="54" actId="1076"/>
          <ac:spMkLst>
            <pc:docMk/>
            <pc:sldMk cId="2423796132" sldId="291"/>
            <ac:spMk id="27" creationId="{220655D8-3170-696A-C452-3ACC46DB1AE9}"/>
          </ac:spMkLst>
        </pc:spChg>
        <pc:spChg chg="del mod">
          <ac:chgData name="Karki, Surendra (FAONP)" userId="6c1d09d0-7bbe-400a-99b0-9dba9cee9ecf" providerId="ADAL" clId="{9AABE8C2-1618-4D1B-8130-5B75E190AE52}" dt="2024-08-04T05:13:34.908" v="51" actId="478"/>
          <ac:spMkLst>
            <pc:docMk/>
            <pc:sldMk cId="2423796132" sldId="291"/>
            <ac:spMk id="28" creationId="{269F7D83-F5A5-0593-F1D4-B91052694050}"/>
          </ac:spMkLst>
        </pc:spChg>
        <pc:spChg chg="del">
          <ac:chgData name="Karki, Surendra (FAONP)" userId="6c1d09d0-7bbe-400a-99b0-9dba9cee9ecf" providerId="ADAL" clId="{9AABE8C2-1618-4D1B-8130-5B75E190AE52}" dt="2024-08-04T05:13:09.309" v="43" actId="478"/>
          <ac:spMkLst>
            <pc:docMk/>
            <pc:sldMk cId="2423796132" sldId="291"/>
            <ac:spMk id="29" creationId="{71F7AA76-053E-7C3A-751F-BB3D7A2CD542}"/>
          </ac:spMkLst>
        </pc:spChg>
        <pc:spChg chg="mod">
          <ac:chgData name="Karki, Surendra (FAONP)" userId="6c1d09d0-7bbe-400a-99b0-9dba9cee9ecf" providerId="ADAL" clId="{9AABE8C2-1618-4D1B-8130-5B75E190AE52}" dt="2024-08-04T06:20:55.540" v="74" actId="1076"/>
          <ac:spMkLst>
            <pc:docMk/>
            <pc:sldMk cId="2423796132" sldId="291"/>
            <ac:spMk id="30" creationId="{46A888C4-6988-C277-19A3-32319062D6A9}"/>
          </ac:spMkLst>
        </pc:spChg>
        <pc:spChg chg="mod">
          <ac:chgData name="Karki, Surendra (FAONP)" userId="6c1d09d0-7bbe-400a-99b0-9dba9cee9ecf" providerId="ADAL" clId="{9AABE8C2-1618-4D1B-8130-5B75E190AE52}" dt="2024-08-04T06:21:24.907" v="77" actId="404"/>
          <ac:spMkLst>
            <pc:docMk/>
            <pc:sldMk cId="2423796132" sldId="291"/>
            <ac:spMk id="31" creationId="{FB0ADDCE-D869-77C7-F92A-BCF63B08E94A}"/>
          </ac:spMkLst>
        </pc:spChg>
        <pc:spChg chg="del">
          <ac:chgData name="Karki, Surendra (FAONP)" userId="6c1d09d0-7bbe-400a-99b0-9dba9cee9ecf" providerId="ADAL" clId="{9AABE8C2-1618-4D1B-8130-5B75E190AE52}" dt="2024-08-04T05:13:41.357" v="53" actId="478"/>
          <ac:spMkLst>
            <pc:docMk/>
            <pc:sldMk cId="2423796132" sldId="291"/>
            <ac:spMk id="32" creationId="{9C1172F0-6DCD-23A0-DFA9-73BA7CA7544A}"/>
          </ac:spMkLst>
        </pc:spChg>
        <pc:spChg chg="del">
          <ac:chgData name="Karki, Surendra (FAONP)" userId="6c1d09d0-7bbe-400a-99b0-9dba9cee9ecf" providerId="ADAL" clId="{9AABE8C2-1618-4D1B-8130-5B75E190AE52}" dt="2024-08-04T05:13:15.163" v="46" actId="478"/>
          <ac:spMkLst>
            <pc:docMk/>
            <pc:sldMk cId="2423796132" sldId="291"/>
            <ac:spMk id="33" creationId="{EE34D3A7-6A52-42FC-2EAB-514923C6B653}"/>
          </ac:spMkLst>
        </pc:spChg>
        <pc:spChg chg="mod">
          <ac:chgData name="Karki, Surendra (FAONP)" userId="6c1d09d0-7bbe-400a-99b0-9dba9cee9ecf" providerId="ADAL" clId="{9AABE8C2-1618-4D1B-8130-5B75E190AE52}" dt="2024-08-04T06:24:22.397" v="90" actId="1076"/>
          <ac:spMkLst>
            <pc:docMk/>
            <pc:sldMk cId="2423796132" sldId="291"/>
            <ac:spMk id="36" creationId="{3FEFBA32-0930-E9BB-4F4A-192802F0F458}"/>
          </ac:spMkLst>
        </pc:spChg>
        <pc:spChg chg="mod">
          <ac:chgData name="Karki, Surendra (FAONP)" userId="6c1d09d0-7bbe-400a-99b0-9dba9cee9ecf" providerId="ADAL" clId="{9AABE8C2-1618-4D1B-8130-5B75E190AE52}" dt="2024-08-04T06:28:38.176" v="110" actId="1076"/>
          <ac:spMkLst>
            <pc:docMk/>
            <pc:sldMk cId="2423796132" sldId="291"/>
            <ac:spMk id="37" creationId="{83058111-3D2A-81CE-88D6-54330D682858}"/>
          </ac:spMkLst>
        </pc:spChg>
        <pc:spChg chg="del">
          <ac:chgData name="Karki, Surendra (FAONP)" userId="6c1d09d0-7bbe-400a-99b0-9dba9cee9ecf" providerId="ADAL" clId="{9AABE8C2-1618-4D1B-8130-5B75E190AE52}" dt="2024-08-04T05:13:00.123" v="40" actId="478"/>
          <ac:spMkLst>
            <pc:docMk/>
            <pc:sldMk cId="2423796132" sldId="291"/>
            <ac:spMk id="38" creationId="{CF993DE4-FF2D-23A0-1565-CAF7A5ADF928}"/>
          </ac:spMkLst>
        </pc:spChg>
        <pc:spChg chg="mod">
          <ac:chgData name="Karki, Surendra (FAONP)" userId="6c1d09d0-7bbe-400a-99b0-9dba9cee9ecf" providerId="ADAL" clId="{9AABE8C2-1618-4D1B-8130-5B75E190AE52}" dt="2024-08-04T06:28:06.415" v="99" actId="1076"/>
          <ac:spMkLst>
            <pc:docMk/>
            <pc:sldMk cId="2423796132" sldId="291"/>
            <ac:spMk id="39" creationId="{77B50A35-D610-4424-3C5A-F507CAB52512}"/>
          </ac:spMkLst>
        </pc:spChg>
        <pc:spChg chg="mod">
          <ac:chgData name="Karki, Surendra (FAONP)" userId="6c1d09d0-7bbe-400a-99b0-9dba9cee9ecf" providerId="ADAL" clId="{9AABE8C2-1618-4D1B-8130-5B75E190AE52}" dt="2024-08-04T06:24:27.605" v="91" actId="1076"/>
          <ac:spMkLst>
            <pc:docMk/>
            <pc:sldMk cId="2423796132" sldId="291"/>
            <ac:spMk id="41" creationId="{E9EF1D50-A0DB-5C02-C77A-BCA8D737C37E}"/>
          </ac:spMkLst>
        </pc:spChg>
        <pc:spChg chg="mod">
          <ac:chgData name="Karki, Surendra (FAONP)" userId="6c1d09d0-7bbe-400a-99b0-9dba9cee9ecf" providerId="ADAL" clId="{9AABE8C2-1618-4D1B-8130-5B75E190AE52}" dt="2024-08-04T06:28:43.189" v="111" actId="1076"/>
          <ac:spMkLst>
            <pc:docMk/>
            <pc:sldMk cId="2423796132" sldId="291"/>
            <ac:spMk id="42" creationId="{8A04D6F3-0FBE-16C3-C8B3-041060B02E65}"/>
          </ac:spMkLst>
        </pc:spChg>
        <pc:spChg chg="del">
          <ac:chgData name="Karki, Surendra (FAONP)" userId="6c1d09d0-7bbe-400a-99b0-9dba9cee9ecf" providerId="ADAL" clId="{9AABE8C2-1618-4D1B-8130-5B75E190AE52}" dt="2024-08-04T05:13:07.170" v="42" actId="478"/>
          <ac:spMkLst>
            <pc:docMk/>
            <pc:sldMk cId="2423796132" sldId="291"/>
            <ac:spMk id="43" creationId="{97517E67-CCD0-CCA4-AF21-C97F5ACA0113}"/>
          </ac:spMkLst>
        </pc:spChg>
        <pc:spChg chg="mod">
          <ac:chgData name="Karki, Surendra (FAONP)" userId="6c1d09d0-7bbe-400a-99b0-9dba9cee9ecf" providerId="ADAL" clId="{9AABE8C2-1618-4D1B-8130-5B75E190AE52}" dt="2024-08-04T06:28:56.030" v="116" actId="1076"/>
          <ac:spMkLst>
            <pc:docMk/>
            <pc:sldMk cId="2423796132" sldId="291"/>
            <ac:spMk id="44" creationId="{E8EE94BF-01A1-9EDB-1038-B9C6C029CB85}"/>
          </ac:spMkLst>
        </pc:spChg>
        <pc:picChg chg="mod">
          <ac:chgData name="Karki, Surendra (FAONP)" userId="6c1d09d0-7bbe-400a-99b0-9dba9cee9ecf" providerId="ADAL" clId="{9AABE8C2-1618-4D1B-8130-5B75E190AE52}" dt="2024-08-04T06:24:19.376" v="89" actId="1076"/>
          <ac:picMkLst>
            <pc:docMk/>
            <pc:sldMk cId="2423796132" sldId="291"/>
            <ac:picMk id="7180" creationId="{8F429299-83ED-19A7-E9D1-D4E1037E9D35}"/>
          </ac:picMkLst>
        </pc:picChg>
        <pc:picChg chg="mod">
          <ac:chgData name="Karki, Surendra (FAONP)" userId="6c1d09d0-7bbe-400a-99b0-9dba9cee9ecf" providerId="ADAL" clId="{9AABE8C2-1618-4D1B-8130-5B75E190AE52}" dt="2024-08-04T05:13:46.626" v="55" actId="1076"/>
          <ac:picMkLst>
            <pc:docMk/>
            <pc:sldMk cId="2423796132" sldId="291"/>
            <ac:picMk id="7182" creationId="{AF4C0505-BECD-87F6-231B-ECB1B5751416}"/>
          </ac:picMkLst>
        </pc:picChg>
        <pc:picChg chg="del">
          <ac:chgData name="Karki, Surendra (FAONP)" userId="6c1d09d0-7bbe-400a-99b0-9dba9cee9ecf" providerId="ADAL" clId="{9AABE8C2-1618-4D1B-8130-5B75E190AE52}" dt="2024-08-04T05:13:13.019" v="45" actId="478"/>
          <ac:picMkLst>
            <pc:docMk/>
            <pc:sldMk cId="2423796132" sldId="291"/>
            <ac:picMk id="7184" creationId="{541EF462-959B-925E-99EE-80D7B0E668DE}"/>
          </ac:picMkLst>
        </pc:picChg>
        <pc:picChg chg="mod">
          <ac:chgData name="Karki, Surendra (FAONP)" userId="6c1d09d0-7bbe-400a-99b0-9dba9cee9ecf" providerId="ADAL" clId="{9AABE8C2-1618-4D1B-8130-5B75E190AE52}" dt="2024-08-04T05:13:38.361" v="52" actId="1076"/>
          <ac:picMkLst>
            <pc:docMk/>
            <pc:sldMk cId="2423796132" sldId="291"/>
            <ac:picMk id="7186" creationId="{8A45F973-2912-AE90-0A21-864BD9A19C92}"/>
          </ac:picMkLst>
        </pc:picChg>
        <pc:picChg chg="del">
          <ac:chgData name="Karki, Surendra (FAONP)" userId="6c1d09d0-7bbe-400a-99b0-9dba9cee9ecf" providerId="ADAL" clId="{9AABE8C2-1618-4D1B-8130-5B75E190AE52}" dt="2024-08-04T05:13:11.678" v="44" actId="478"/>
          <ac:picMkLst>
            <pc:docMk/>
            <pc:sldMk cId="2423796132" sldId="291"/>
            <ac:picMk id="7188" creationId="{E39E2078-E665-3AE6-6C4B-0BBA67C6B884}"/>
          </ac:picMkLst>
        </pc:picChg>
        <pc:picChg chg="mod">
          <ac:chgData name="Karki, Surendra (FAONP)" userId="6c1d09d0-7bbe-400a-99b0-9dba9cee9ecf" providerId="ADAL" clId="{9AABE8C2-1618-4D1B-8130-5B75E190AE52}" dt="2024-08-04T06:28:34.685" v="109" actId="1076"/>
          <ac:picMkLst>
            <pc:docMk/>
            <pc:sldMk cId="2423796132" sldId="291"/>
            <ac:picMk id="7190" creationId="{5BD5FF6E-DFFD-6FB4-75F6-74595C34017D}"/>
          </ac:picMkLst>
        </pc:picChg>
        <pc:picChg chg="del">
          <ac:chgData name="Karki, Surendra (FAONP)" userId="6c1d09d0-7bbe-400a-99b0-9dba9cee9ecf" providerId="ADAL" clId="{9AABE8C2-1618-4D1B-8130-5B75E190AE52}" dt="2024-08-04T05:13:04.200" v="41" actId="478"/>
          <ac:picMkLst>
            <pc:docMk/>
            <pc:sldMk cId="2423796132" sldId="291"/>
            <ac:picMk id="7192" creationId="{294F95BA-F656-5530-BA8B-765FAD182AFB}"/>
          </ac:picMkLst>
        </pc:picChg>
        <pc:picChg chg="mod">
          <ac:chgData name="Karki, Surendra (FAONP)" userId="6c1d09d0-7bbe-400a-99b0-9dba9cee9ecf" providerId="ADAL" clId="{9AABE8C2-1618-4D1B-8130-5B75E190AE52}" dt="2024-08-04T06:28:09.044" v="100" actId="1076"/>
          <ac:picMkLst>
            <pc:docMk/>
            <pc:sldMk cId="2423796132" sldId="291"/>
            <ac:picMk id="7196" creationId="{F4291A81-338F-20C3-F5B7-35A8243E1BA1}"/>
          </ac:picMkLst>
        </pc:picChg>
      </pc:sldChg>
      <pc:sldChg chg="addSp delSp modSp mod">
        <pc:chgData name="Karki, Surendra (FAONP)" userId="6c1d09d0-7bbe-400a-99b0-9dba9cee9ecf" providerId="ADAL" clId="{9AABE8C2-1618-4D1B-8130-5B75E190AE52}" dt="2024-08-04T07:00:58.821" v="233" actId="1076"/>
        <pc:sldMkLst>
          <pc:docMk/>
          <pc:sldMk cId="874541003" sldId="294"/>
        </pc:sldMkLst>
        <pc:picChg chg="add mod">
          <ac:chgData name="Karki, Surendra (FAONP)" userId="6c1d09d0-7bbe-400a-99b0-9dba9cee9ecf" providerId="ADAL" clId="{9AABE8C2-1618-4D1B-8130-5B75E190AE52}" dt="2024-08-04T07:00:58.821" v="233" actId="1076"/>
          <ac:picMkLst>
            <pc:docMk/>
            <pc:sldMk cId="874541003" sldId="294"/>
            <ac:picMk id="2" creationId="{F1DCB662-F700-9A90-24C9-A6B2B6B0487F}"/>
          </ac:picMkLst>
        </pc:picChg>
        <pc:picChg chg="del">
          <ac:chgData name="Karki, Surendra (FAONP)" userId="6c1d09d0-7bbe-400a-99b0-9dba9cee9ecf" providerId="ADAL" clId="{9AABE8C2-1618-4D1B-8130-5B75E190AE52}" dt="2024-08-04T07:00:39.061" v="228" actId="478"/>
          <ac:picMkLst>
            <pc:docMk/>
            <pc:sldMk cId="874541003" sldId="294"/>
            <ac:picMk id="58375" creationId="{00000000-0000-0000-0000-000000000000}"/>
          </ac:picMkLst>
        </pc:picChg>
      </pc:sldChg>
      <pc:sldChg chg="modSp mod">
        <pc:chgData name="Karki, Surendra (FAONP)" userId="6c1d09d0-7bbe-400a-99b0-9dba9cee9ecf" providerId="ADAL" clId="{9AABE8C2-1618-4D1B-8130-5B75E190AE52}" dt="2024-08-04T07:00:26.988" v="226"/>
        <pc:sldMkLst>
          <pc:docMk/>
          <pc:sldMk cId="769335267" sldId="295"/>
        </pc:sldMkLst>
        <pc:spChg chg="mod">
          <ac:chgData name="Karki, Surendra (FAONP)" userId="6c1d09d0-7bbe-400a-99b0-9dba9cee9ecf" providerId="ADAL" clId="{9AABE8C2-1618-4D1B-8130-5B75E190AE52}" dt="2024-08-04T07:00:26.988" v="226"/>
          <ac:spMkLst>
            <pc:docMk/>
            <pc:sldMk cId="769335267" sldId="295"/>
            <ac:spMk id="2" creationId="{00000000-0000-0000-0000-000000000000}"/>
          </ac:spMkLst>
        </pc:spChg>
      </pc:sldChg>
      <pc:sldChg chg="del">
        <pc:chgData name="Karki, Surendra (FAONP)" userId="6c1d09d0-7bbe-400a-99b0-9dba9cee9ecf" providerId="ADAL" clId="{9AABE8C2-1618-4D1B-8130-5B75E190AE52}" dt="2024-08-04T07:00:33.320" v="227" actId="47"/>
        <pc:sldMkLst>
          <pc:docMk/>
          <pc:sldMk cId="3412973325" sldId="29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8774C-B4BA-4A22-BEAA-1E2CF5529394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9ADCE5E-0D41-4AFE-9FED-4D347DC24BB4}">
      <dgm:prSet phldrT="[Text]" custT="1"/>
      <dgm:spPr/>
      <dgm:t>
        <a:bodyPr/>
        <a:lstStyle/>
        <a:p>
          <a:r>
            <a:rPr lang="ne-NP" sz="3300" dirty="0" smtClean="0">
              <a:latin typeface="Kokila" panose="020B0604020202020204" pitchFamily="34" charset="0"/>
              <a:cs typeface="Kokila" panose="020B0604020202020204" pitchFamily="34" charset="0"/>
            </a:rPr>
            <a:t>प्रत्येक </a:t>
          </a:r>
          <a:r>
            <a:rPr lang="ne-NP" sz="6000" dirty="0" smtClean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rPr>
            <a:t>९ </a:t>
          </a:r>
          <a:r>
            <a:rPr lang="ne-NP" sz="3300" dirty="0" smtClean="0">
              <a:latin typeface="Kokila" panose="020B0604020202020204" pitchFamily="34" charset="0"/>
              <a:cs typeface="Kokila" panose="020B0604020202020204" pitchFamily="34" charset="0"/>
            </a:rPr>
            <a:t>मिनेटमा एक जना मानिसको मृत्यु हुने । </a:t>
          </a:r>
          <a:endParaRPr lang="en-US" sz="33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32489E5-4442-4AB0-8D86-FE0972415019}" type="parTrans" cxnId="{30C1A55A-5E1B-42D8-8151-460DD37DB5C7}">
      <dgm:prSet/>
      <dgm:spPr/>
      <dgm:t>
        <a:bodyPr/>
        <a:lstStyle/>
        <a:p>
          <a:endParaRPr lang="en-US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8F3B422-5217-44CB-9661-C3210A3C7F7C}" type="sibTrans" cxnId="{30C1A55A-5E1B-42D8-8151-460DD37DB5C7}">
      <dgm:prSet/>
      <dgm:spPr/>
      <dgm:t>
        <a:bodyPr/>
        <a:lstStyle/>
        <a:p>
          <a:endParaRPr lang="en-US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CF9453B-4E7F-4BCA-AE32-37BE47FD8340}">
      <dgm:prSet phldrT="[Text]" custT="1"/>
      <dgm:spPr/>
      <dgm:t>
        <a:bodyPr/>
        <a:lstStyle/>
        <a:p>
          <a:r>
            <a:rPr lang="ne-NP" sz="6000" b="1" dirty="0" smtClean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rPr>
            <a:t>८० </a:t>
          </a:r>
          <a:r>
            <a:rPr lang="en-US" sz="6000" b="1" dirty="0" smtClean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rPr>
            <a:t>% </a:t>
          </a:r>
          <a:endParaRPr lang="ne-NP" sz="6000" b="1" dirty="0" smtClean="0">
            <a:solidFill>
              <a:srgbClr val="C00000"/>
            </a:solidFill>
            <a:latin typeface="Kokila" panose="020B0604020202020204" pitchFamily="34" charset="0"/>
            <a:cs typeface="Kokila" panose="020B0604020202020204" pitchFamily="34" charset="0"/>
          </a:endParaRPr>
        </a:p>
        <a:p>
          <a:r>
            <a:rPr lang="ne-NP" sz="3300" dirty="0" smtClean="0">
              <a:latin typeface="Kokila" panose="020B0604020202020204" pitchFamily="34" charset="0"/>
              <a:cs typeface="Kokila" panose="020B0604020202020204" pitchFamily="34" charset="0"/>
            </a:rPr>
            <a:t>मृत्यु ग्रामिण क्षेत्रमा देखिने । </a:t>
          </a:r>
          <a:endParaRPr lang="en-US" sz="33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FA32FAE-8C80-47BB-9DC3-D2CF8AC99DD8}" type="parTrans" cxnId="{C23C9450-6880-4816-BBD4-0367CAADC4D5}">
      <dgm:prSet/>
      <dgm:spPr/>
      <dgm:t>
        <a:bodyPr/>
        <a:lstStyle/>
        <a:p>
          <a:endParaRPr lang="en-US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176CBB61-9903-444C-9370-BFFFD96BAFDA}" type="sibTrans" cxnId="{C23C9450-6880-4816-BBD4-0367CAADC4D5}">
      <dgm:prSet/>
      <dgm:spPr/>
      <dgm:t>
        <a:bodyPr/>
        <a:lstStyle/>
        <a:p>
          <a:endParaRPr lang="en-US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953A049-6D9F-4416-9648-DB7BB7797E2F}">
      <dgm:prSet phldrT="[Text]" custT="1"/>
      <dgm:spPr/>
      <dgm:t>
        <a:bodyPr/>
        <a:lstStyle/>
        <a:p>
          <a:r>
            <a:rPr lang="ne-NP" sz="6000" b="1" dirty="0" smtClean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rPr>
            <a:t>४० </a:t>
          </a:r>
          <a:r>
            <a:rPr lang="en-US" sz="6000" b="1" dirty="0" smtClean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rPr>
            <a:t>% </a:t>
          </a:r>
          <a:r>
            <a:rPr lang="ne-NP" sz="3300" dirty="0" smtClean="0">
              <a:latin typeface="Kokila" panose="020B0604020202020204" pitchFamily="34" charset="0"/>
              <a:cs typeface="Kokila" panose="020B0604020202020204" pitchFamily="34" charset="0"/>
            </a:rPr>
            <a:t>मृत्युदर बालबालिकामा हुने । </a:t>
          </a:r>
          <a:endParaRPr lang="en-US" sz="33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4256C20-8A76-450B-977B-EB4786B210F7}" type="parTrans" cxnId="{A764CFFB-62B4-4315-951D-C1686D263DE0}">
      <dgm:prSet/>
      <dgm:spPr/>
      <dgm:t>
        <a:bodyPr/>
        <a:lstStyle/>
        <a:p>
          <a:endParaRPr lang="en-US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C67232E-F36A-427C-9DE3-C26995459878}" type="sibTrans" cxnId="{A764CFFB-62B4-4315-951D-C1686D263DE0}">
      <dgm:prSet/>
      <dgm:spPr/>
      <dgm:t>
        <a:bodyPr/>
        <a:lstStyle/>
        <a:p>
          <a:endParaRPr lang="en-US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46F67626-0E19-4EFC-9DC9-DCD80F4476C8}" type="pres">
      <dgm:prSet presAssocID="{0B08774C-B4BA-4A22-BEAA-1E2CF552939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E9E0802-A38B-4822-B750-DA8A893987B6}" type="pres">
      <dgm:prSet presAssocID="{D953A049-6D9F-4416-9648-DB7BB7797E2F}" presName="Accent3" presStyleCnt="0"/>
      <dgm:spPr/>
    </dgm:pt>
    <dgm:pt modelId="{3FD113A0-BD8C-439E-B902-63B42974AF64}" type="pres">
      <dgm:prSet presAssocID="{D953A049-6D9F-4416-9648-DB7BB7797E2F}" presName="Accent" presStyleLbl="node1" presStyleIdx="0" presStyleCnt="3"/>
      <dgm:spPr/>
    </dgm:pt>
    <dgm:pt modelId="{6125D0FA-B272-4FE2-8577-792CD1456028}" type="pres">
      <dgm:prSet presAssocID="{D953A049-6D9F-4416-9648-DB7BB7797E2F}" presName="ParentBackground3" presStyleCnt="0"/>
      <dgm:spPr/>
    </dgm:pt>
    <dgm:pt modelId="{CEF6DAD7-699D-4CB1-8414-12BC3965A442}" type="pres">
      <dgm:prSet presAssocID="{D953A049-6D9F-4416-9648-DB7BB7797E2F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721C8D12-2BD1-4479-A49F-B63B1C643320}" type="pres">
      <dgm:prSet presAssocID="{D953A049-6D9F-4416-9648-DB7BB7797E2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1B9A1-FF66-4149-A260-33E071E144CC}" type="pres">
      <dgm:prSet presAssocID="{CCF9453B-4E7F-4BCA-AE32-37BE47FD8340}" presName="Accent2" presStyleCnt="0"/>
      <dgm:spPr/>
    </dgm:pt>
    <dgm:pt modelId="{D9B24584-58F6-4E95-AF04-865C1FF42448}" type="pres">
      <dgm:prSet presAssocID="{CCF9453B-4E7F-4BCA-AE32-37BE47FD8340}" presName="Accent" presStyleLbl="node1" presStyleIdx="1" presStyleCnt="3"/>
      <dgm:spPr/>
    </dgm:pt>
    <dgm:pt modelId="{13C81EB6-E20F-412B-95AA-B1271BC7CEEB}" type="pres">
      <dgm:prSet presAssocID="{CCF9453B-4E7F-4BCA-AE32-37BE47FD8340}" presName="ParentBackground2" presStyleCnt="0"/>
      <dgm:spPr/>
    </dgm:pt>
    <dgm:pt modelId="{3AC619BF-FC4D-44F2-8562-DBAC5ACCE2F2}" type="pres">
      <dgm:prSet presAssocID="{CCF9453B-4E7F-4BCA-AE32-37BE47FD8340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442D5C9E-54C8-4E92-9641-6CC15CA2FEFD}" type="pres">
      <dgm:prSet presAssocID="{CCF9453B-4E7F-4BCA-AE32-37BE47FD834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480A8-A28A-49FB-85FF-0B02FB7CCDD0}" type="pres">
      <dgm:prSet presAssocID="{D9ADCE5E-0D41-4AFE-9FED-4D347DC24BB4}" presName="Accent1" presStyleCnt="0"/>
      <dgm:spPr/>
    </dgm:pt>
    <dgm:pt modelId="{1C4F1988-D784-4721-8A45-E4F98580C137}" type="pres">
      <dgm:prSet presAssocID="{D9ADCE5E-0D41-4AFE-9FED-4D347DC24BB4}" presName="Accent" presStyleLbl="node1" presStyleIdx="2" presStyleCnt="3"/>
      <dgm:spPr/>
    </dgm:pt>
    <dgm:pt modelId="{45FFF50A-76A1-4873-8A34-B9301D48E3C0}" type="pres">
      <dgm:prSet presAssocID="{D9ADCE5E-0D41-4AFE-9FED-4D347DC24BB4}" presName="ParentBackground1" presStyleCnt="0"/>
      <dgm:spPr/>
    </dgm:pt>
    <dgm:pt modelId="{69E52D05-72C7-401D-8B93-95844C911689}" type="pres">
      <dgm:prSet presAssocID="{D9ADCE5E-0D41-4AFE-9FED-4D347DC24BB4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4A51C322-E0D7-41DE-91FB-E3878206E355}" type="pres">
      <dgm:prSet presAssocID="{D9ADCE5E-0D41-4AFE-9FED-4D347DC24BB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3B430E-69C7-4DC1-8BA0-EE4714C43D78}" type="presOf" srcId="{D953A049-6D9F-4416-9648-DB7BB7797E2F}" destId="{721C8D12-2BD1-4479-A49F-B63B1C643320}" srcOrd="1" destOrd="0" presId="urn:microsoft.com/office/officeart/2011/layout/CircleProcess"/>
    <dgm:cxn modelId="{5FFAD0AD-E06F-46D8-913F-0604E41BE2F7}" type="presOf" srcId="{D953A049-6D9F-4416-9648-DB7BB7797E2F}" destId="{CEF6DAD7-699D-4CB1-8414-12BC3965A442}" srcOrd="0" destOrd="0" presId="urn:microsoft.com/office/officeart/2011/layout/CircleProcess"/>
    <dgm:cxn modelId="{A764CFFB-62B4-4315-951D-C1686D263DE0}" srcId="{0B08774C-B4BA-4A22-BEAA-1E2CF5529394}" destId="{D953A049-6D9F-4416-9648-DB7BB7797E2F}" srcOrd="2" destOrd="0" parTransId="{54256C20-8A76-450B-977B-EB4786B210F7}" sibTransId="{CC67232E-F36A-427C-9DE3-C26995459878}"/>
    <dgm:cxn modelId="{30C1A55A-5E1B-42D8-8151-460DD37DB5C7}" srcId="{0B08774C-B4BA-4A22-BEAA-1E2CF5529394}" destId="{D9ADCE5E-0D41-4AFE-9FED-4D347DC24BB4}" srcOrd="0" destOrd="0" parTransId="{B32489E5-4442-4AB0-8D86-FE0972415019}" sibTransId="{98F3B422-5217-44CB-9661-C3210A3C7F7C}"/>
    <dgm:cxn modelId="{C23C9450-6880-4816-BBD4-0367CAADC4D5}" srcId="{0B08774C-B4BA-4A22-BEAA-1E2CF5529394}" destId="{CCF9453B-4E7F-4BCA-AE32-37BE47FD8340}" srcOrd="1" destOrd="0" parTransId="{2FA32FAE-8C80-47BB-9DC3-D2CF8AC99DD8}" sibTransId="{176CBB61-9903-444C-9370-BFFFD96BAFDA}"/>
    <dgm:cxn modelId="{A6B236A5-D9B3-4408-93DD-C52F7E5D1084}" type="presOf" srcId="{D9ADCE5E-0D41-4AFE-9FED-4D347DC24BB4}" destId="{69E52D05-72C7-401D-8B93-95844C911689}" srcOrd="0" destOrd="0" presId="urn:microsoft.com/office/officeart/2011/layout/CircleProcess"/>
    <dgm:cxn modelId="{1E72551D-4291-41BA-80D8-BC0A6DF97B63}" type="presOf" srcId="{D9ADCE5E-0D41-4AFE-9FED-4D347DC24BB4}" destId="{4A51C322-E0D7-41DE-91FB-E3878206E355}" srcOrd="1" destOrd="0" presId="urn:microsoft.com/office/officeart/2011/layout/CircleProcess"/>
    <dgm:cxn modelId="{01CE69F3-BD1F-4AA5-A041-CDE8038633E8}" type="presOf" srcId="{CCF9453B-4E7F-4BCA-AE32-37BE47FD8340}" destId="{3AC619BF-FC4D-44F2-8562-DBAC5ACCE2F2}" srcOrd="0" destOrd="0" presId="urn:microsoft.com/office/officeart/2011/layout/CircleProcess"/>
    <dgm:cxn modelId="{5356A0E6-A5C5-4089-BF33-87878E9AED01}" type="presOf" srcId="{0B08774C-B4BA-4A22-BEAA-1E2CF5529394}" destId="{46F67626-0E19-4EFC-9DC9-DCD80F4476C8}" srcOrd="0" destOrd="0" presId="urn:microsoft.com/office/officeart/2011/layout/CircleProcess"/>
    <dgm:cxn modelId="{18250688-FE52-427A-B777-9DE03EDF05C7}" type="presOf" srcId="{CCF9453B-4E7F-4BCA-AE32-37BE47FD8340}" destId="{442D5C9E-54C8-4E92-9641-6CC15CA2FEFD}" srcOrd="1" destOrd="0" presId="urn:microsoft.com/office/officeart/2011/layout/CircleProcess"/>
    <dgm:cxn modelId="{183F7376-9472-4A89-BA55-029E3F9258A8}" type="presParOf" srcId="{46F67626-0E19-4EFC-9DC9-DCD80F4476C8}" destId="{EE9E0802-A38B-4822-B750-DA8A893987B6}" srcOrd="0" destOrd="0" presId="urn:microsoft.com/office/officeart/2011/layout/CircleProcess"/>
    <dgm:cxn modelId="{287BC4D8-B773-45E1-9644-A43AFEBFDB14}" type="presParOf" srcId="{EE9E0802-A38B-4822-B750-DA8A893987B6}" destId="{3FD113A0-BD8C-439E-B902-63B42974AF64}" srcOrd="0" destOrd="0" presId="urn:microsoft.com/office/officeart/2011/layout/CircleProcess"/>
    <dgm:cxn modelId="{7FE512A1-8BC8-4DF8-91C3-8B6212FB30C6}" type="presParOf" srcId="{46F67626-0E19-4EFC-9DC9-DCD80F4476C8}" destId="{6125D0FA-B272-4FE2-8577-792CD1456028}" srcOrd="1" destOrd="0" presId="urn:microsoft.com/office/officeart/2011/layout/CircleProcess"/>
    <dgm:cxn modelId="{961FEA5A-583D-43FB-B115-E255C134BD3F}" type="presParOf" srcId="{6125D0FA-B272-4FE2-8577-792CD1456028}" destId="{CEF6DAD7-699D-4CB1-8414-12BC3965A442}" srcOrd="0" destOrd="0" presId="urn:microsoft.com/office/officeart/2011/layout/CircleProcess"/>
    <dgm:cxn modelId="{B34FA71F-9535-4993-B0E6-AFA7E2426C80}" type="presParOf" srcId="{46F67626-0E19-4EFC-9DC9-DCD80F4476C8}" destId="{721C8D12-2BD1-4479-A49F-B63B1C643320}" srcOrd="2" destOrd="0" presId="urn:microsoft.com/office/officeart/2011/layout/CircleProcess"/>
    <dgm:cxn modelId="{2D8984F5-D65D-4B58-84B4-DC920C643F60}" type="presParOf" srcId="{46F67626-0E19-4EFC-9DC9-DCD80F4476C8}" destId="{16C1B9A1-FF66-4149-A260-33E071E144CC}" srcOrd="3" destOrd="0" presId="urn:microsoft.com/office/officeart/2011/layout/CircleProcess"/>
    <dgm:cxn modelId="{75E63AA9-E26D-4AA2-94A9-C7D394570F78}" type="presParOf" srcId="{16C1B9A1-FF66-4149-A260-33E071E144CC}" destId="{D9B24584-58F6-4E95-AF04-865C1FF42448}" srcOrd="0" destOrd="0" presId="urn:microsoft.com/office/officeart/2011/layout/CircleProcess"/>
    <dgm:cxn modelId="{6E3FEC4C-15C8-4A83-971A-EC18CD315735}" type="presParOf" srcId="{46F67626-0E19-4EFC-9DC9-DCD80F4476C8}" destId="{13C81EB6-E20F-412B-95AA-B1271BC7CEEB}" srcOrd="4" destOrd="0" presId="urn:microsoft.com/office/officeart/2011/layout/CircleProcess"/>
    <dgm:cxn modelId="{B8B59EF5-54BA-433F-B31F-B34053AB36F4}" type="presParOf" srcId="{13C81EB6-E20F-412B-95AA-B1271BC7CEEB}" destId="{3AC619BF-FC4D-44F2-8562-DBAC5ACCE2F2}" srcOrd="0" destOrd="0" presId="urn:microsoft.com/office/officeart/2011/layout/CircleProcess"/>
    <dgm:cxn modelId="{FAA28AE2-719B-4C56-AB7D-FCC2CAF08570}" type="presParOf" srcId="{46F67626-0E19-4EFC-9DC9-DCD80F4476C8}" destId="{442D5C9E-54C8-4E92-9641-6CC15CA2FEFD}" srcOrd="5" destOrd="0" presId="urn:microsoft.com/office/officeart/2011/layout/CircleProcess"/>
    <dgm:cxn modelId="{F83BD791-A748-4B07-A1FD-DC5DF83018F5}" type="presParOf" srcId="{46F67626-0E19-4EFC-9DC9-DCD80F4476C8}" destId="{734480A8-A28A-49FB-85FF-0B02FB7CCDD0}" srcOrd="6" destOrd="0" presId="urn:microsoft.com/office/officeart/2011/layout/CircleProcess"/>
    <dgm:cxn modelId="{01D6CAEF-FFF8-4301-84B7-D05A95695CD5}" type="presParOf" srcId="{734480A8-A28A-49FB-85FF-0B02FB7CCDD0}" destId="{1C4F1988-D784-4721-8A45-E4F98580C137}" srcOrd="0" destOrd="0" presId="urn:microsoft.com/office/officeart/2011/layout/CircleProcess"/>
    <dgm:cxn modelId="{87F74DCF-484E-40C7-9339-3926A4F1310A}" type="presParOf" srcId="{46F67626-0E19-4EFC-9DC9-DCD80F4476C8}" destId="{45FFF50A-76A1-4873-8A34-B9301D48E3C0}" srcOrd="7" destOrd="0" presId="urn:microsoft.com/office/officeart/2011/layout/CircleProcess"/>
    <dgm:cxn modelId="{AA75C2B2-9586-4CC5-9D90-3DFF198DF869}" type="presParOf" srcId="{45FFF50A-76A1-4873-8A34-B9301D48E3C0}" destId="{69E52D05-72C7-401D-8B93-95844C911689}" srcOrd="0" destOrd="0" presId="urn:microsoft.com/office/officeart/2011/layout/CircleProcess"/>
    <dgm:cxn modelId="{C809BEFE-0E44-442E-812C-0219371B7054}" type="presParOf" srcId="{46F67626-0E19-4EFC-9DC9-DCD80F4476C8}" destId="{4A51C322-E0D7-41DE-91FB-E3878206E355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B16C7-C3DE-4F0C-8A63-66227C71D47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172B7DAA-E721-4DA0-80F9-DA7B36F58C14}">
      <dgm:prSet phldrT="[Text]" custT="1"/>
      <dgm:spPr/>
      <dgm:t>
        <a:bodyPr/>
        <a:lstStyle/>
        <a:p>
          <a:endParaRPr lang="ne-NP" altLang="en-US" sz="2800" b="1" dirty="0" smtClean="0">
            <a:latin typeface="Kokila" panose="020B0604020202020204" pitchFamily="34" charset="0"/>
            <a:cs typeface="Kokila" panose="020B0604020202020204" pitchFamily="34" charset="0"/>
          </a:endParaRPr>
        </a:p>
        <a:p>
          <a:r>
            <a:rPr lang="ne-NP" altLang="en-US" sz="2800" b="1" dirty="0" smtClean="0">
              <a:latin typeface="Kokila" panose="020B0604020202020204" pitchFamily="34" charset="0"/>
              <a:cs typeface="Kokila" panose="020B0604020202020204" pitchFamily="34" charset="0"/>
            </a:rPr>
            <a:t>रोगको लक्षण देखिएपछि खोपले पनि काम गर्दैन र शत् प्रतिशत मृत्यु हुन्छ ।</a:t>
          </a:r>
        </a:p>
        <a:p>
          <a:endParaRPr lang="en-US" sz="28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34CB3F0-21B6-4461-84BC-69EC5018ABC7}" type="parTrans" cxnId="{AE0534F3-DCA9-4057-B459-B6572545385A}">
      <dgm:prSet/>
      <dgm:spPr/>
      <dgm:t>
        <a:bodyPr/>
        <a:lstStyle/>
        <a:p>
          <a:endParaRPr lang="en-US" sz="28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919F69A-2725-48F8-9D4E-49211AF4F7B4}" type="sibTrans" cxnId="{AE0534F3-DCA9-4057-B459-B6572545385A}">
      <dgm:prSet/>
      <dgm:spPr/>
      <dgm:t>
        <a:bodyPr/>
        <a:lstStyle/>
        <a:p>
          <a:endParaRPr lang="en-US" sz="28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3E035C5-CF77-431D-9EDD-D2F86692C2C0}">
      <dgm:prSet phldrT="[Text]" custT="1"/>
      <dgm:spPr/>
      <dgm:t>
        <a:bodyPr/>
        <a:lstStyle/>
        <a:p>
          <a:r>
            <a:rPr lang="en-US" sz="7200" b="1" dirty="0" err="1" smtClean="0">
              <a:latin typeface="Kokila" panose="020B0604020202020204" pitchFamily="34" charset="0"/>
              <a:cs typeface="Kokila" panose="020B0604020202020204" pitchFamily="34" charset="0"/>
            </a:rPr>
            <a:t>तर</a:t>
          </a:r>
          <a:endParaRPr lang="en-US" sz="72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871AF59E-268C-47F9-90E8-A3997B69F8FC}" type="parTrans" cxnId="{9C268289-113B-4962-9724-894D0FA90937}">
      <dgm:prSet/>
      <dgm:spPr/>
      <dgm:t>
        <a:bodyPr/>
        <a:lstStyle/>
        <a:p>
          <a:endParaRPr lang="en-US" sz="28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01E2CF9-A8AD-422F-88EB-65971C4D16D4}" type="sibTrans" cxnId="{9C268289-113B-4962-9724-894D0FA90937}">
      <dgm:prSet/>
      <dgm:spPr/>
      <dgm:t>
        <a:bodyPr/>
        <a:lstStyle/>
        <a:p>
          <a:endParaRPr lang="en-US" sz="28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03E20216-6301-4887-8527-B2BCBC399668}">
      <dgm:prSet phldrT="[Text]" custT="1"/>
      <dgm:spPr/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समयमै</a:t>
          </a:r>
          <a:r>
            <a:rPr lang="en-US" sz="4000" b="1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खोप</a:t>
          </a:r>
          <a:r>
            <a:rPr lang="en-US" sz="4000" b="1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लगाएर</a:t>
          </a:r>
          <a:r>
            <a:rPr lang="en-US" sz="4000" b="1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बच्न</a:t>
          </a:r>
          <a:r>
            <a:rPr lang="en-US" sz="4000" b="1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सकिन्छ</a:t>
          </a:r>
          <a:r>
            <a:rPr lang="en-US" sz="4000" b="1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 ।</a:t>
          </a:r>
          <a:endParaRPr lang="en-US" sz="4000" b="1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37613F4-5AD1-4494-A5F5-7586152EC56F}" type="parTrans" cxnId="{2FAA2170-21EC-43F4-800C-4C72E859B494}">
      <dgm:prSet/>
      <dgm:spPr/>
      <dgm:t>
        <a:bodyPr/>
        <a:lstStyle/>
        <a:p>
          <a:endParaRPr lang="en-US" sz="28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C2BBFF6-28E1-4079-B8FD-923A59C80DB1}" type="sibTrans" cxnId="{2FAA2170-21EC-43F4-800C-4C72E859B494}">
      <dgm:prSet/>
      <dgm:spPr/>
      <dgm:t>
        <a:bodyPr/>
        <a:lstStyle/>
        <a:p>
          <a:endParaRPr lang="en-US" sz="28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401774F-5141-43AB-9E53-5D3946EE9342}" type="pres">
      <dgm:prSet presAssocID="{419B16C7-C3DE-4F0C-8A63-66227C71D477}" presName="CompostProcess" presStyleCnt="0">
        <dgm:presLayoutVars>
          <dgm:dir/>
          <dgm:resizeHandles val="exact"/>
        </dgm:presLayoutVars>
      </dgm:prSet>
      <dgm:spPr/>
    </dgm:pt>
    <dgm:pt modelId="{6D530925-DEAF-4E0F-BB61-7B076A03494D}" type="pres">
      <dgm:prSet presAssocID="{419B16C7-C3DE-4F0C-8A63-66227C71D477}" presName="arrow" presStyleLbl="bgShp" presStyleIdx="0" presStyleCnt="1"/>
      <dgm:spPr/>
    </dgm:pt>
    <dgm:pt modelId="{D7DFE3A6-F6C4-4DB2-AFB1-9F52E9C59721}" type="pres">
      <dgm:prSet presAssocID="{419B16C7-C3DE-4F0C-8A63-66227C71D477}" presName="linearProcess" presStyleCnt="0"/>
      <dgm:spPr/>
    </dgm:pt>
    <dgm:pt modelId="{88F5E301-390F-418B-8689-99F94ED5417D}" type="pres">
      <dgm:prSet presAssocID="{172B7DAA-E721-4DA0-80F9-DA7B36F58C1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04560-C323-4348-97D4-0F988FAEF3CB}" type="pres">
      <dgm:prSet presAssocID="{7919F69A-2725-48F8-9D4E-49211AF4F7B4}" presName="sibTrans" presStyleCnt="0"/>
      <dgm:spPr/>
    </dgm:pt>
    <dgm:pt modelId="{68C9D758-5C18-4914-A674-8D426F9DE04B}" type="pres">
      <dgm:prSet presAssocID="{A3E035C5-CF77-431D-9EDD-D2F86692C2C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582F1-F06C-4D7F-BC67-8D2687BC9BA0}" type="pres">
      <dgm:prSet presAssocID="{E01E2CF9-A8AD-422F-88EB-65971C4D16D4}" presName="sibTrans" presStyleCnt="0"/>
      <dgm:spPr/>
    </dgm:pt>
    <dgm:pt modelId="{D654D562-6E34-4E65-AAB3-C54C9286B5BA}" type="pres">
      <dgm:prSet presAssocID="{03E20216-6301-4887-8527-B2BCBC39966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AA2170-21EC-43F4-800C-4C72E859B494}" srcId="{419B16C7-C3DE-4F0C-8A63-66227C71D477}" destId="{03E20216-6301-4887-8527-B2BCBC399668}" srcOrd="2" destOrd="0" parTransId="{237613F4-5AD1-4494-A5F5-7586152EC56F}" sibTransId="{6C2BBFF6-28E1-4079-B8FD-923A59C80DB1}"/>
    <dgm:cxn modelId="{03942244-5232-4796-9890-01D2C6A26937}" type="presOf" srcId="{172B7DAA-E721-4DA0-80F9-DA7B36F58C14}" destId="{88F5E301-390F-418B-8689-99F94ED5417D}" srcOrd="0" destOrd="0" presId="urn:microsoft.com/office/officeart/2005/8/layout/hProcess9"/>
    <dgm:cxn modelId="{7A87FF30-A0A5-4062-A28C-A9F5DD1565D6}" type="presOf" srcId="{A3E035C5-CF77-431D-9EDD-D2F86692C2C0}" destId="{68C9D758-5C18-4914-A674-8D426F9DE04B}" srcOrd="0" destOrd="0" presId="urn:microsoft.com/office/officeart/2005/8/layout/hProcess9"/>
    <dgm:cxn modelId="{5722A0FA-C7AA-42F8-89C9-C2AB079425D5}" type="presOf" srcId="{03E20216-6301-4887-8527-B2BCBC399668}" destId="{D654D562-6E34-4E65-AAB3-C54C9286B5BA}" srcOrd="0" destOrd="0" presId="urn:microsoft.com/office/officeart/2005/8/layout/hProcess9"/>
    <dgm:cxn modelId="{C6A3A742-2A62-49EF-9887-3D38505A0370}" type="presOf" srcId="{419B16C7-C3DE-4F0C-8A63-66227C71D477}" destId="{A401774F-5141-43AB-9E53-5D3946EE9342}" srcOrd="0" destOrd="0" presId="urn:microsoft.com/office/officeart/2005/8/layout/hProcess9"/>
    <dgm:cxn modelId="{9C268289-113B-4962-9724-894D0FA90937}" srcId="{419B16C7-C3DE-4F0C-8A63-66227C71D477}" destId="{A3E035C5-CF77-431D-9EDD-D2F86692C2C0}" srcOrd="1" destOrd="0" parTransId="{871AF59E-268C-47F9-90E8-A3997B69F8FC}" sibTransId="{E01E2CF9-A8AD-422F-88EB-65971C4D16D4}"/>
    <dgm:cxn modelId="{AE0534F3-DCA9-4057-B459-B6572545385A}" srcId="{419B16C7-C3DE-4F0C-8A63-66227C71D477}" destId="{172B7DAA-E721-4DA0-80F9-DA7B36F58C14}" srcOrd="0" destOrd="0" parTransId="{634CB3F0-21B6-4461-84BC-69EC5018ABC7}" sibTransId="{7919F69A-2725-48F8-9D4E-49211AF4F7B4}"/>
    <dgm:cxn modelId="{B4C05344-451B-4FD0-9BEC-E660A152EC6A}" type="presParOf" srcId="{A401774F-5141-43AB-9E53-5D3946EE9342}" destId="{6D530925-DEAF-4E0F-BB61-7B076A03494D}" srcOrd="0" destOrd="0" presId="urn:microsoft.com/office/officeart/2005/8/layout/hProcess9"/>
    <dgm:cxn modelId="{CA4104DF-D135-49B5-80B6-A992CCBE77A6}" type="presParOf" srcId="{A401774F-5141-43AB-9E53-5D3946EE9342}" destId="{D7DFE3A6-F6C4-4DB2-AFB1-9F52E9C59721}" srcOrd="1" destOrd="0" presId="urn:microsoft.com/office/officeart/2005/8/layout/hProcess9"/>
    <dgm:cxn modelId="{93E247F7-CC3F-4495-96FD-5E18766C7FC6}" type="presParOf" srcId="{D7DFE3A6-F6C4-4DB2-AFB1-9F52E9C59721}" destId="{88F5E301-390F-418B-8689-99F94ED5417D}" srcOrd="0" destOrd="0" presId="urn:microsoft.com/office/officeart/2005/8/layout/hProcess9"/>
    <dgm:cxn modelId="{B4560EE4-2945-40C3-A8BB-74DCE969DDA9}" type="presParOf" srcId="{D7DFE3A6-F6C4-4DB2-AFB1-9F52E9C59721}" destId="{3A704560-C323-4348-97D4-0F988FAEF3CB}" srcOrd="1" destOrd="0" presId="urn:microsoft.com/office/officeart/2005/8/layout/hProcess9"/>
    <dgm:cxn modelId="{054BFA9B-64EF-4503-AD00-0512892D445B}" type="presParOf" srcId="{D7DFE3A6-F6C4-4DB2-AFB1-9F52E9C59721}" destId="{68C9D758-5C18-4914-A674-8D426F9DE04B}" srcOrd="2" destOrd="0" presId="urn:microsoft.com/office/officeart/2005/8/layout/hProcess9"/>
    <dgm:cxn modelId="{BB034E96-0D86-4C4D-B24A-9D1D6B3A1EC0}" type="presParOf" srcId="{D7DFE3A6-F6C4-4DB2-AFB1-9F52E9C59721}" destId="{D79582F1-F06C-4D7F-BC67-8D2687BC9BA0}" srcOrd="3" destOrd="0" presId="urn:microsoft.com/office/officeart/2005/8/layout/hProcess9"/>
    <dgm:cxn modelId="{2AF1FC7F-3B58-47E6-AE15-EA9D8845B1A8}" type="presParOf" srcId="{D7DFE3A6-F6C4-4DB2-AFB1-9F52E9C59721}" destId="{D654D562-6E34-4E65-AAB3-C54C9286B5B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C5962-4250-44C4-A375-C40E734E49F4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DC881F-2036-4C36-99A6-2F312F611216}" type="pres">
      <dgm:prSet presAssocID="{40DC5962-4250-44C4-A375-C40E734E49F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EF1AE-CAAF-4478-80CF-9BB7EA44BAD7}" type="presOf" srcId="{40DC5962-4250-44C4-A375-C40E734E49F4}" destId="{CCDC881F-2036-4C36-99A6-2F312F611216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39E70E-4AC8-428A-AFF5-3B4087FC9F7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0D5906-2A91-406C-B7E9-845B08F95BD7}">
      <dgm:prSet phldrT="[Text]" custT="1"/>
      <dgm:spPr/>
      <dgm:t>
        <a:bodyPr/>
        <a:lstStyle/>
        <a:p>
          <a:pPr algn="l"/>
          <a:r>
            <a:rPr lang="ne-NP" sz="3200" b="1" smtClean="0">
              <a:latin typeface="Kokila" panose="020B0604020202020204" pitchFamily="34" charset="0"/>
              <a:cs typeface="Kokila" panose="020B0604020202020204" pitchFamily="34" charset="0"/>
            </a:rPr>
            <a:t>सबै कुकुरहरूलाई खोप लगाएर </a:t>
          </a:r>
          <a:endParaRPr lang="en-US" sz="32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E975624-04E0-4837-A303-5846B72409B6}" type="parTrans" cxnId="{D7D04B47-1F73-4BFF-94FB-E5477A6F151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3A17792-586C-4E37-AF29-806DE807EC41}" type="sibTrans" cxnId="{D7D04B47-1F73-4BFF-94FB-E5477A6F151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F8848C6-B595-4E7D-A93C-876C1605D136}">
      <dgm:prSet phldrT="[Text]" custT="1"/>
      <dgm:spPr/>
      <dgm:t>
        <a:bodyPr/>
        <a:lstStyle/>
        <a:p>
          <a:r>
            <a:rPr lang="ne-NP" sz="3200" b="1" smtClean="0">
              <a:latin typeface="Kokila" panose="020B0604020202020204" pitchFamily="34" charset="0"/>
              <a:cs typeface="Kokila" panose="020B0604020202020204" pitchFamily="34" charset="0"/>
            </a:rPr>
            <a:t> जनचेतना अभिवृद्धि गरेर </a:t>
          </a:r>
          <a:endParaRPr lang="en-US" sz="32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9858E29-4AAC-4BA1-A0FF-E166539B58AD}" type="parTrans" cxnId="{33AA3402-F54E-4A3C-ACAF-C9FC850DF31A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A453885-9F22-4AF1-8B6C-3361AD1920FE}" type="sibTrans" cxnId="{33AA3402-F54E-4A3C-ACAF-C9FC850DF31A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E1A078D-B0D0-4FCA-9F5E-58950D104478}">
      <dgm:prSet phldrT="[Text]" custT="1"/>
      <dgm:spPr/>
      <dgm:t>
        <a:bodyPr/>
        <a:lstStyle/>
        <a:p>
          <a:r>
            <a:rPr lang="ne-NP" sz="3200" b="1" smtClean="0">
              <a:latin typeface="Kokila" panose="020B0604020202020204" pitchFamily="34" charset="0"/>
              <a:cs typeface="Kokila" panose="020B0604020202020204" pitchFamily="34" charset="0"/>
            </a:rPr>
            <a:t>सडक कुकुरको बन्ध्याकरण गरेर  </a:t>
          </a:r>
          <a:endParaRPr lang="en-US" sz="32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12406C91-33B0-4013-BE70-458A06257DEF}" type="parTrans" cxnId="{20C1C279-7233-4EFE-9852-D2A54AD4ACEA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6C0BCA8-6AE2-4EE8-9CF6-B6C445A4D3B3}" type="sibTrans" cxnId="{20C1C279-7233-4EFE-9852-D2A54AD4ACEA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BBCE4AE-1829-42ED-819E-799F13A3F52B}">
      <dgm:prSet phldrT="[Text]" custT="1"/>
      <dgm:spPr/>
      <dgm:t>
        <a:bodyPr/>
        <a:lstStyle/>
        <a:p>
          <a:r>
            <a:rPr lang="ne-NP" sz="3200" b="1" smtClean="0">
              <a:latin typeface="Kokila" panose="020B0604020202020204" pitchFamily="34" charset="0"/>
              <a:cs typeface="Kokila" panose="020B0604020202020204" pitchFamily="34" charset="0"/>
            </a:rPr>
            <a:t>माथिका सबै </a:t>
          </a:r>
          <a:endParaRPr lang="en-US" sz="32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043312A-7FC7-4ED4-9035-71FF6EEAB3FF}" type="parTrans" cxnId="{2AB84AFB-C9BE-47C8-8DE1-D1617A2CB4FE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81AA8B1-22B2-455A-91B4-787D6574630E}" type="sibTrans" cxnId="{2AB84AFB-C9BE-47C8-8DE1-D1617A2CB4FE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6EADCAB-1884-4E8E-A2B3-5960BEA2D1D1}" type="pres">
      <dgm:prSet presAssocID="{2739E70E-4AC8-428A-AFF5-3B4087FC9F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7A599A-32F8-46F7-8585-ECBD76232A70}" type="pres">
      <dgm:prSet presAssocID="{2739E70E-4AC8-428A-AFF5-3B4087FC9F78}" presName="Name1" presStyleCnt="0"/>
      <dgm:spPr/>
      <dgm:t>
        <a:bodyPr/>
        <a:lstStyle/>
        <a:p>
          <a:endParaRPr lang="en-US"/>
        </a:p>
      </dgm:t>
    </dgm:pt>
    <dgm:pt modelId="{3A6CDACB-4A99-49F5-9DC3-69859655953B}" type="pres">
      <dgm:prSet presAssocID="{2739E70E-4AC8-428A-AFF5-3B4087FC9F78}" presName="cycle" presStyleCnt="0"/>
      <dgm:spPr/>
      <dgm:t>
        <a:bodyPr/>
        <a:lstStyle/>
        <a:p>
          <a:endParaRPr lang="en-US"/>
        </a:p>
      </dgm:t>
    </dgm:pt>
    <dgm:pt modelId="{DBFA43AA-F98C-41B5-8496-1DB030013EC2}" type="pres">
      <dgm:prSet presAssocID="{2739E70E-4AC8-428A-AFF5-3B4087FC9F78}" presName="srcNode" presStyleLbl="node1" presStyleIdx="0" presStyleCnt="4"/>
      <dgm:spPr/>
      <dgm:t>
        <a:bodyPr/>
        <a:lstStyle/>
        <a:p>
          <a:endParaRPr lang="en-US"/>
        </a:p>
      </dgm:t>
    </dgm:pt>
    <dgm:pt modelId="{DCA7E35D-3094-4413-A07D-DE95853D4384}" type="pres">
      <dgm:prSet presAssocID="{2739E70E-4AC8-428A-AFF5-3B4087FC9F78}" presName="conn" presStyleLbl="parChTrans1D2" presStyleIdx="0" presStyleCnt="1"/>
      <dgm:spPr/>
      <dgm:t>
        <a:bodyPr/>
        <a:lstStyle/>
        <a:p>
          <a:endParaRPr lang="en-US"/>
        </a:p>
      </dgm:t>
    </dgm:pt>
    <dgm:pt modelId="{BC41A2FA-8D6D-4467-B13F-42049723F1DE}" type="pres">
      <dgm:prSet presAssocID="{2739E70E-4AC8-428A-AFF5-3B4087FC9F78}" presName="extraNode" presStyleLbl="node1" presStyleIdx="0" presStyleCnt="4"/>
      <dgm:spPr/>
      <dgm:t>
        <a:bodyPr/>
        <a:lstStyle/>
        <a:p>
          <a:endParaRPr lang="en-US"/>
        </a:p>
      </dgm:t>
    </dgm:pt>
    <dgm:pt modelId="{6D8E5C49-13EB-4CE5-B12B-626C350528C9}" type="pres">
      <dgm:prSet presAssocID="{2739E70E-4AC8-428A-AFF5-3B4087FC9F78}" presName="dstNode" presStyleLbl="node1" presStyleIdx="0" presStyleCnt="4"/>
      <dgm:spPr/>
      <dgm:t>
        <a:bodyPr/>
        <a:lstStyle/>
        <a:p>
          <a:endParaRPr lang="en-US"/>
        </a:p>
      </dgm:t>
    </dgm:pt>
    <dgm:pt modelId="{2DBC6D35-3AA2-4C77-841B-461C5429DAED}" type="pres">
      <dgm:prSet presAssocID="{4A0D5906-2A91-406C-B7E9-845B08F95BD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F808B-23AB-43A0-AA2E-61AC22C9E597}" type="pres">
      <dgm:prSet presAssocID="{4A0D5906-2A91-406C-B7E9-845B08F95BD7}" presName="accent_1" presStyleCnt="0"/>
      <dgm:spPr/>
      <dgm:t>
        <a:bodyPr/>
        <a:lstStyle/>
        <a:p>
          <a:endParaRPr lang="en-US"/>
        </a:p>
      </dgm:t>
    </dgm:pt>
    <dgm:pt modelId="{C098245A-6ECC-4E77-AC43-962143C33E01}" type="pres">
      <dgm:prSet presAssocID="{4A0D5906-2A91-406C-B7E9-845B08F95BD7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A73CC2E8-D6DD-4627-9C6C-BF608D0D615D}" type="pres">
      <dgm:prSet presAssocID="{3F8848C6-B595-4E7D-A93C-876C1605D136}" presName="text_2" presStyleLbl="node1" presStyleIdx="1" presStyleCnt="4" custLinFactNeighborX="1065" custLinFactNeighborY="-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CE73B-2DDC-4DB0-9334-F0AE908C8BD2}" type="pres">
      <dgm:prSet presAssocID="{3F8848C6-B595-4E7D-A93C-876C1605D136}" presName="accent_2" presStyleCnt="0"/>
      <dgm:spPr/>
      <dgm:t>
        <a:bodyPr/>
        <a:lstStyle/>
        <a:p>
          <a:endParaRPr lang="en-US"/>
        </a:p>
      </dgm:t>
    </dgm:pt>
    <dgm:pt modelId="{B432DDA6-14CC-40AE-9DC2-1028C5D8B250}" type="pres">
      <dgm:prSet presAssocID="{3F8848C6-B595-4E7D-A93C-876C1605D136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AC84A42C-45DE-49A5-B933-40C3BB4DF000}" type="pres">
      <dgm:prSet presAssocID="{EE1A078D-B0D0-4FCA-9F5E-58950D1044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11792-2503-4118-BA7C-70CC68874ED2}" type="pres">
      <dgm:prSet presAssocID="{EE1A078D-B0D0-4FCA-9F5E-58950D104478}" presName="accent_3" presStyleCnt="0"/>
      <dgm:spPr/>
      <dgm:t>
        <a:bodyPr/>
        <a:lstStyle/>
        <a:p>
          <a:endParaRPr lang="en-US"/>
        </a:p>
      </dgm:t>
    </dgm:pt>
    <dgm:pt modelId="{A74951E2-0CB0-4FB1-B2ED-7E9AD97F38D7}" type="pres">
      <dgm:prSet presAssocID="{EE1A078D-B0D0-4FCA-9F5E-58950D104478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4EC14956-9D24-49DA-A122-4CAA04282461}" type="pres">
      <dgm:prSet presAssocID="{DBBCE4AE-1829-42ED-819E-799F13A3F52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A3C3E-4A09-4BA7-BDA2-A2E530CE16C9}" type="pres">
      <dgm:prSet presAssocID="{DBBCE4AE-1829-42ED-819E-799F13A3F52B}" presName="accent_4" presStyleCnt="0"/>
      <dgm:spPr/>
      <dgm:t>
        <a:bodyPr/>
        <a:lstStyle/>
        <a:p>
          <a:endParaRPr lang="en-US"/>
        </a:p>
      </dgm:t>
    </dgm:pt>
    <dgm:pt modelId="{17F14B67-A544-42C1-A1BE-6C372A7F02B7}" type="pres">
      <dgm:prSet presAssocID="{DBBCE4AE-1829-42ED-819E-799F13A3F52B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1C9DC67A-B428-41A4-BCD5-9ED4A259F3F8}" type="presOf" srcId="{B3A17792-586C-4E37-AF29-806DE807EC41}" destId="{DCA7E35D-3094-4413-A07D-DE95853D4384}" srcOrd="0" destOrd="0" presId="urn:microsoft.com/office/officeart/2008/layout/VerticalCurvedList"/>
    <dgm:cxn modelId="{EDE28740-0F9B-435E-A737-14C01F42460E}" type="presOf" srcId="{DBBCE4AE-1829-42ED-819E-799F13A3F52B}" destId="{4EC14956-9D24-49DA-A122-4CAA04282461}" srcOrd="0" destOrd="0" presId="urn:microsoft.com/office/officeart/2008/layout/VerticalCurvedList"/>
    <dgm:cxn modelId="{3534BE86-98CE-4F63-ADEF-9AB775D6100C}" type="presOf" srcId="{4A0D5906-2A91-406C-B7E9-845B08F95BD7}" destId="{2DBC6D35-3AA2-4C77-841B-461C5429DAED}" srcOrd="0" destOrd="0" presId="urn:microsoft.com/office/officeart/2008/layout/VerticalCurvedList"/>
    <dgm:cxn modelId="{B8462070-9454-4762-A857-DCCAA203A348}" type="presOf" srcId="{3F8848C6-B595-4E7D-A93C-876C1605D136}" destId="{A73CC2E8-D6DD-4627-9C6C-BF608D0D615D}" srcOrd="0" destOrd="0" presId="urn:microsoft.com/office/officeart/2008/layout/VerticalCurvedList"/>
    <dgm:cxn modelId="{6DC220B5-9AF6-40B5-99C8-6CE85CCE839D}" type="presOf" srcId="{EE1A078D-B0D0-4FCA-9F5E-58950D104478}" destId="{AC84A42C-45DE-49A5-B933-40C3BB4DF000}" srcOrd="0" destOrd="0" presId="urn:microsoft.com/office/officeart/2008/layout/VerticalCurvedList"/>
    <dgm:cxn modelId="{D7D04B47-1F73-4BFF-94FB-E5477A6F1517}" srcId="{2739E70E-4AC8-428A-AFF5-3B4087FC9F78}" destId="{4A0D5906-2A91-406C-B7E9-845B08F95BD7}" srcOrd="0" destOrd="0" parTransId="{AE975624-04E0-4837-A303-5846B72409B6}" sibTransId="{B3A17792-586C-4E37-AF29-806DE807EC41}"/>
    <dgm:cxn modelId="{3C55F2AE-C840-4BD3-A822-BE2625ABC677}" type="presOf" srcId="{2739E70E-4AC8-428A-AFF5-3B4087FC9F78}" destId="{76EADCAB-1884-4E8E-A2B3-5960BEA2D1D1}" srcOrd="0" destOrd="0" presId="urn:microsoft.com/office/officeart/2008/layout/VerticalCurvedList"/>
    <dgm:cxn modelId="{2AB84AFB-C9BE-47C8-8DE1-D1617A2CB4FE}" srcId="{2739E70E-4AC8-428A-AFF5-3B4087FC9F78}" destId="{DBBCE4AE-1829-42ED-819E-799F13A3F52B}" srcOrd="3" destOrd="0" parTransId="{3043312A-7FC7-4ED4-9035-71FF6EEAB3FF}" sibTransId="{E81AA8B1-22B2-455A-91B4-787D6574630E}"/>
    <dgm:cxn modelId="{20C1C279-7233-4EFE-9852-D2A54AD4ACEA}" srcId="{2739E70E-4AC8-428A-AFF5-3B4087FC9F78}" destId="{EE1A078D-B0D0-4FCA-9F5E-58950D104478}" srcOrd="2" destOrd="0" parTransId="{12406C91-33B0-4013-BE70-458A06257DEF}" sibTransId="{D6C0BCA8-6AE2-4EE8-9CF6-B6C445A4D3B3}"/>
    <dgm:cxn modelId="{33AA3402-F54E-4A3C-ACAF-C9FC850DF31A}" srcId="{2739E70E-4AC8-428A-AFF5-3B4087FC9F78}" destId="{3F8848C6-B595-4E7D-A93C-876C1605D136}" srcOrd="1" destOrd="0" parTransId="{79858E29-4AAC-4BA1-A0FF-E166539B58AD}" sibTransId="{7A453885-9F22-4AF1-8B6C-3361AD1920FE}"/>
    <dgm:cxn modelId="{CC95E60F-1226-44C5-81B6-136F0490F0A5}" type="presParOf" srcId="{76EADCAB-1884-4E8E-A2B3-5960BEA2D1D1}" destId="{437A599A-32F8-46F7-8585-ECBD76232A70}" srcOrd="0" destOrd="0" presId="urn:microsoft.com/office/officeart/2008/layout/VerticalCurvedList"/>
    <dgm:cxn modelId="{BB6F8FA5-D5B4-46EF-A000-813F1DCB290C}" type="presParOf" srcId="{437A599A-32F8-46F7-8585-ECBD76232A70}" destId="{3A6CDACB-4A99-49F5-9DC3-69859655953B}" srcOrd="0" destOrd="0" presId="urn:microsoft.com/office/officeart/2008/layout/VerticalCurvedList"/>
    <dgm:cxn modelId="{07E4200A-C32D-4C3C-A76C-63DFB8C990C5}" type="presParOf" srcId="{3A6CDACB-4A99-49F5-9DC3-69859655953B}" destId="{DBFA43AA-F98C-41B5-8496-1DB030013EC2}" srcOrd="0" destOrd="0" presId="urn:microsoft.com/office/officeart/2008/layout/VerticalCurvedList"/>
    <dgm:cxn modelId="{BA246135-1512-4C7E-9308-DFC01D1F86C8}" type="presParOf" srcId="{3A6CDACB-4A99-49F5-9DC3-69859655953B}" destId="{DCA7E35D-3094-4413-A07D-DE95853D4384}" srcOrd="1" destOrd="0" presId="urn:microsoft.com/office/officeart/2008/layout/VerticalCurvedList"/>
    <dgm:cxn modelId="{2208A9B0-137F-4006-AC6B-30E11DC556FE}" type="presParOf" srcId="{3A6CDACB-4A99-49F5-9DC3-69859655953B}" destId="{BC41A2FA-8D6D-4467-B13F-42049723F1DE}" srcOrd="2" destOrd="0" presId="urn:microsoft.com/office/officeart/2008/layout/VerticalCurvedList"/>
    <dgm:cxn modelId="{785A6B00-6619-486A-BDFA-02F0F65F5501}" type="presParOf" srcId="{3A6CDACB-4A99-49F5-9DC3-69859655953B}" destId="{6D8E5C49-13EB-4CE5-B12B-626C350528C9}" srcOrd="3" destOrd="0" presId="urn:microsoft.com/office/officeart/2008/layout/VerticalCurvedList"/>
    <dgm:cxn modelId="{A2BC9B37-36BE-4247-910F-7E439666FF15}" type="presParOf" srcId="{437A599A-32F8-46F7-8585-ECBD76232A70}" destId="{2DBC6D35-3AA2-4C77-841B-461C5429DAED}" srcOrd="1" destOrd="0" presId="urn:microsoft.com/office/officeart/2008/layout/VerticalCurvedList"/>
    <dgm:cxn modelId="{3B00B335-6395-421A-9DBF-533E90E749A1}" type="presParOf" srcId="{437A599A-32F8-46F7-8585-ECBD76232A70}" destId="{85CF808B-23AB-43A0-AA2E-61AC22C9E597}" srcOrd="2" destOrd="0" presId="urn:microsoft.com/office/officeart/2008/layout/VerticalCurvedList"/>
    <dgm:cxn modelId="{71A349BE-22DB-4821-994F-E4C02F5DC8A4}" type="presParOf" srcId="{85CF808B-23AB-43A0-AA2E-61AC22C9E597}" destId="{C098245A-6ECC-4E77-AC43-962143C33E01}" srcOrd="0" destOrd="0" presId="urn:microsoft.com/office/officeart/2008/layout/VerticalCurvedList"/>
    <dgm:cxn modelId="{0A4200B2-A530-4686-8F6F-926C7B16CC30}" type="presParOf" srcId="{437A599A-32F8-46F7-8585-ECBD76232A70}" destId="{A73CC2E8-D6DD-4627-9C6C-BF608D0D615D}" srcOrd="3" destOrd="0" presId="urn:microsoft.com/office/officeart/2008/layout/VerticalCurvedList"/>
    <dgm:cxn modelId="{0FF1382D-CE05-4644-8B63-4F5028F62FD0}" type="presParOf" srcId="{437A599A-32F8-46F7-8585-ECBD76232A70}" destId="{4F6CE73B-2DDC-4DB0-9334-F0AE908C8BD2}" srcOrd="4" destOrd="0" presId="urn:microsoft.com/office/officeart/2008/layout/VerticalCurvedList"/>
    <dgm:cxn modelId="{FFCE1626-A308-405D-A1A1-3F3A55F073E1}" type="presParOf" srcId="{4F6CE73B-2DDC-4DB0-9334-F0AE908C8BD2}" destId="{B432DDA6-14CC-40AE-9DC2-1028C5D8B250}" srcOrd="0" destOrd="0" presId="urn:microsoft.com/office/officeart/2008/layout/VerticalCurvedList"/>
    <dgm:cxn modelId="{04CE34FE-154C-4853-9CD5-E1A40E7E73A3}" type="presParOf" srcId="{437A599A-32F8-46F7-8585-ECBD76232A70}" destId="{AC84A42C-45DE-49A5-B933-40C3BB4DF000}" srcOrd="5" destOrd="0" presId="urn:microsoft.com/office/officeart/2008/layout/VerticalCurvedList"/>
    <dgm:cxn modelId="{662AB7D2-49D8-4458-BE32-645FD348C361}" type="presParOf" srcId="{437A599A-32F8-46F7-8585-ECBD76232A70}" destId="{A2A11792-2503-4118-BA7C-70CC68874ED2}" srcOrd="6" destOrd="0" presId="urn:microsoft.com/office/officeart/2008/layout/VerticalCurvedList"/>
    <dgm:cxn modelId="{29D32F55-7389-4B80-9FCC-1B1C806E027C}" type="presParOf" srcId="{A2A11792-2503-4118-BA7C-70CC68874ED2}" destId="{A74951E2-0CB0-4FB1-B2ED-7E9AD97F38D7}" srcOrd="0" destOrd="0" presId="urn:microsoft.com/office/officeart/2008/layout/VerticalCurvedList"/>
    <dgm:cxn modelId="{8DF54358-67D5-480F-BA47-D2DB73FC3C9F}" type="presParOf" srcId="{437A599A-32F8-46F7-8585-ECBD76232A70}" destId="{4EC14956-9D24-49DA-A122-4CAA04282461}" srcOrd="7" destOrd="0" presId="urn:microsoft.com/office/officeart/2008/layout/VerticalCurvedList"/>
    <dgm:cxn modelId="{57F8D15D-2B12-430D-B02A-007327061C14}" type="presParOf" srcId="{437A599A-32F8-46F7-8585-ECBD76232A70}" destId="{EABA3C3E-4A09-4BA7-BDA2-A2E530CE16C9}" srcOrd="8" destOrd="0" presId="urn:microsoft.com/office/officeart/2008/layout/VerticalCurvedList"/>
    <dgm:cxn modelId="{40A615D0-6780-4BFE-AA13-522041D13E23}" type="presParOf" srcId="{EABA3C3E-4A09-4BA7-BDA2-A2E530CE16C9}" destId="{17F14B67-A544-42C1-A1BE-6C372A7F02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8850D5-704E-4568-AF45-888B255CB141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625208-7211-45C8-9AD1-37BD935DE149}">
      <dgm:prSet phldrT="[Text]" custT="1"/>
      <dgm:spPr/>
      <dgm:t>
        <a:bodyPr/>
        <a:lstStyle/>
        <a:p>
          <a:r>
            <a:rPr lang="ne-NP" altLang="en-US" sz="2800" b="1" smtClean="0">
              <a:latin typeface="Kokila" panose="020B0604020202020204" pitchFamily="34" charset="0"/>
              <a:cs typeface="Kokila" panose="020B0604020202020204" pitchFamily="34" charset="0"/>
            </a:rPr>
            <a:t>(क) हड्‍डी</a:t>
          </a:r>
          <a:r>
            <a:rPr lang="en-GB" altLang="en-US" sz="2800" b="1" smtClean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endParaRPr lang="en-US" sz="2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1133283-B114-43BC-B8A2-5036A02B0C5E}" type="parTrans" cxnId="{588FFC59-9748-47B4-A3D9-005CB2D7A482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29F3B9C-1EAC-4B32-A20D-A54980F314C0}" type="sibTrans" cxnId="{588FFC59-9748-47B4-A3D9-005CB2D7A482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2828DB9-6FCB-4418-A9BA-F716C203B55D}">
      <dgm:prSet phldrT="[Text]" custT="1"/>
      <dgm:spPr/>
      <dgm:t>
        <a:bodyPr/>
        <a:lstStyle/>
        <a:p>
          <a:r>
            <a:rPr lang="ne-NP" altLang="en-US" sz="2800" b="1" smtClean="0">
              <a:latin typeface="Kokila" panose="020B0604020202020204" pitchFamily="34" charset="0"/>
              <a:cs typeface="Kokila" panose="020B0604020202020204" pitchFamily="34" charset="0"/>
            </a:rPr>
            <a:t>(ग) शरीरको कुन भागमा टोकेको छ त्यसमा भर पर्छ</a:t>
          </a:r>
          <a:r>
            <a:rPr lang="en-GB" altLang="en-US" sz="2800" b="1" smtClean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endParaRPr lang="en-US" sz="2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08294DA-D01A-4D50-A900-F5735AC37D86}" type="parTrans" cxnId="{2774A5B4-D197-45C9-B81D-343A6D3CDDF1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83EFEAA2-5D26-4D02-A92E-F83BD2A256E1}" type="sibTrans" cxnId="{2774A5B4-D197-45C9-B81D-343A6D3CDDF1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D64D273-E122-4AB5-83D7-F3374C247882}">
      <dgm:prSet phldrT="[Text]" custT="1"/>
      <dgm:spPr/>
      <dgm:t>
        <a:bodyPr/>
        <a:lstStyle/>
        <a:p>
          <a:r>
            <a:rPr lang="ne-NP" altLang="en-US" sz="2800" b="1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(घ) केन्द्रीय स्नायु प्रणाली</a:t>
          </a:r>
          <a:endParaRPr lang="en-US" sz="2800" b="1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BF4136F-57F6-45EC-A8EC-DA3533843263}" type="parTrans" cxnId="{18503B22-F0FD-4E97-BE4D-AAB754BD6B37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BBED276-B60C-43A9-9124-CF9B45352339}" type="sibTrans" cxnId="{18503B22-F0FD-4E97-BE4D-AAB754BD6B37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D362790-D0E5-45D3-BE66-0B4FF566C8AD}">
      <dgm:prSet phldrT="[Text]" custT="1"/>
      <dgm:spPr/>
      <dgm:t>
        <a:bodyPr/>
        <a:lstStyle/>
        <a:p>
          <a:r>
            <a:rPr lang="ne-NP" altLang="en-US" sz="2800" b="1" smtClean="0">
              <a:latin typeface="Kokila" panose="020B0604020202020204" pitchFamily="34" charset="0"/>
              <a:cs typeface="Kokila" panose="020B0604020202020204" pitchFamily="34" charset="0"/>
            </a:rPr>
            <a:t>(ख) खुट्टा</a:t>
          </a:r>
          <a:r>
            <a:rPr lang="en-GB" altLang="en-US" sz="2800" b="1" smtClean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endParaRPr lang="en-US" sz="2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9D7FD89-B9C3-41A4-A635-68CC9468EADA}" type="parTrans" cxnId="{221F168E-0D9F-4194-A4BA-96DF94CA31D9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88589AFE-18F8-4102-93CD-22AC7249C5E6}" type="sibTrans" cxnId="{221F168E-0D9F-4194-A4BA-96DF94CA31D9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C49BEC5-1C2A-451A-81EB-AAF9A1BA9F5E}" type="pres">
      <dgm:prSet presAssocID="{998850D5-704E-4568-AF45-888B255CB1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DCB9FF-0A5C-4DB9-B96C-A7AA92AEC81B}" type="pres">
      <dgm:prSet presAssocID="{88625208-7211-45C8-9AD1-37BD935DE149}" presName="node" presStyleLbl="node1" presStyleIdx="0" presStyleCnt="4" custScaleX="132703" custScaleY="104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D1990-F889-4BED-9F66-1B122F85DE84}" type="pres">
      <dgm:prSet presAssocID="{88625208-7211-45C8-9AD1-37BD935DE149}" presName="spNode" presStyleCnt="0"/>
      <dgm:spPr/>
      <dgm:t>
        <a:bodyPr/>
        <a:lstStyle/>
        <a:p>
          <a:endParaRPr lang="en-US"/>
        </a:p>
      </dgm:t>
    </dgm:pt>
    <dgm:pt modelId="{1B4677BD-1A54-4489-9816-03EF1F6AFFC4}" type="pres">
      <dgm:prSet presAssocID="{A29F3B9C-1EAC-4B32-A20D-A54980F314C0}" presName="sibTrans" presStyleLbl="sibTrans1D1" presStyleIdx="0" presStyleCnt="4"/>
      <dgm:spPr/>
      <dgm:t>
        <a:bodyPr/>
        <a:lstStyle/>
        <a:p>
          <a:endParaRPr lang="en-US"/>
        </a:p>
      </dgm:t>
    </dgm:pt>
    <dgm:pt modelId="{A43D0029-24D6-4C86-BC5C-78DF15CDDB64}" type="pres">
      <dgm:prSet presAssocID="{F2828DB9-6FCB-4418-A9BA-F716C203B55D}" presName="node" presStyleLbl="node1" presStyleIdx="1" presStyleCnt="4" custScaleX="148146" custScaleY="117480" custRadScaleRad="95508" custRadScaleInc="8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632AE-B6F4-40C2-A3FB-5BE19CAB23C0}" type="pres">
      <dgm:prSet presAssocID="{F2828DB9-6FCB-4418-A9BA-F716C203B55D}" presName="spNode" presStyleCnt="0"/>
      <dgm:spPr/>
      <dgm:t>
        <a:bodyPr/>
        <a:lstStyle/>
        <a:p>
          <a:endParaRPr lang="en-US"/>
        </a:p>
      </dgm:t>
    </dgm:pt>
    <dgm:pt modelId="{5B24E4BE-0950-4149-A543-591705F718DF}" type="pres">
      <dgm:prSet presAssocID="{83EFEAA2-5D26-4D02-A92E-F83BD2A256E1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F6D7200-9258-4DC8-87F4-DE9B629FBCED}" type="pres">
      <dgm:prSet presAssocID="{9D64D273-E122-4AB5-83D7-F3374C247882}" presName="node" presStyleLbl="node1" presStyleIdx="2" presStyleCnt="4" custScaleX="118002" custScaleY="107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B4B1B-3636-4738-93F1-B89F9DE547A8}" type="pres">
      <dgm:prSet presAssocID="{9D64D273-E122-4AB5-83D7-F3374C247882}" presName="spNode" presStyleCnt="0"/>
      <dgm:spPr/>
      <dgm:t>
        <a:bodyPr/>
        <a:lstStyle/>
        <a:p>
          <a:endParaRPr lang="en-US"/>
        </a:p>
      </dgm:t>
    </dgm:pt>
    <dgm:pt modelId="{9A9DBD81-FBEA-4290-814C-16D69673F250}" type="pres">
      <dgm:prSet presAssocID="{BBBED276-B60C-43A9-9124-CF9B45352339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8FF5CBF-FF9D-4105-8334-BBF88C16AC64}" type="pres">
      <dgm:prSet presAssocID="{BD362790-D0E5-45D3-BE66-0B4FF566C8AD}" presName="node" presStyleLbl="node1" presStyleIdx="3" presStyleCnt="4" custScaleX="126062" custScaleY="114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DF65C-DEC9-4A34-8AE6-0B0D860A0092}" type="pres">
      <dgm:prSet presAssocID="{BD362790-D0E5-45D3-BE66-0B4FF566C8AD}" presName="spNode" presStyleCnt="0"/>
      <dgm:spPr/>
      <dgm:t>
        <a:bodyPr/>
        <a:lstStyle/>
        <a:p>
          <a:endParaRPr lang="en-US"/>
        </a:p>
      </dgm:t>
    </dgm:pt>
    <dgm:pt modelId="{13B10CB7-6438-4626-9A2F-84845C02BEB3}" type="pres">
      <dgm:prSet presAssocID="{88589AFE-18F8-4102-93CD-22AC7249C5E6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8503B22-F0FD-4E97-BE4D-AAB754BD6B37}" srcId="{998850D5-704E-4568-AF45-888B255CB141}" destId="{9D64D273-E122-4AB5-83D7-F3374C247882}" srcOrd="2" destOrd="0" parTransId="{DBF4136F-57F6-45EC-A8EC-DA3533843263}" sibTransId="{BBBED276-B60C-43A9-9124-CF9B45352339}"/>
    <dgm:cxn modelId="{2774A5B4-D197-45C9-B81D-343A6D3CDDF1}" srcId="{998850D5-704E-4568-AF45-888B255CB141}" destId="{F2828DB9-6FCB-4418-A9BA-F716C203B55D}" srcOrd="1" destOrd="0" parTransId="{708294DA-D01A-4D50-A900-F5735AC37D86}" sibTransId="{83EFEAA2-5D26-4D02-A92E-F83BD2A256E1}"/>
    <dgm:cxn modelId="{06FBAC2C-2DCE-4DC9-9564-60C2D2A4024E}" type="presOf" srcId="{9D64D273-E122-4AB5-83D7-F3374C247882}" destId="{9F6D7200-9258-4DC8-87F4-DE9B629FBCED}" srcOrd="0" destOrd="0" presId="urn:microsoft.com/office/officeart/2005/8/layout/cycle6"/>
    <dgm:cxn modelId="{588FFC59-9748-47B4-A3D9-005CB2D7A482}" srcId="{998850D5-704E-4568-AF45-888B255CB141}" destId="{88625208-7211-45C8-9AD1-37BD935DE149}" srcOrd="0" destOrd="0" parTransId="{C1133283-B114-43BC-B8A2-5036A02B0C5E}" sibTransId="{A29F3B9C-1EAC-4B32-A20D-A54980F314C0}"/>
    <dgm:cxn modelId="{B5F294E6-8B8C-42CD-BCCE-1E5A99D6E881}" type="presOf" srcId="{BBBED276-B60C-43A9-9124-CF9B45352339}" destId="{9A9DBD81-FBEA-4290-814C-16D69673F250}" srcOrd="0" destOrd="0" presId="urn:microsoft.com/office/officeart/2005/8/layout/cycle6"/>
    <dgm:cxn modelId="{BADF5B94-1117-4F98-AD3C-DC91B651C31F}" type="presOf" srcId="{88589AFE-18F8-4102-93CD-22AC7249C5E6}" destId="{13B10CB7-6438-4626-9A2F-84845C02BEB3}" srcOrd="0" destOrd="0" presId="urn:microsoft.com/office/officeart/2005/8/layout/cycle6"/>
    <dgm:cxn modelId="{4886A9DE-B841-4F85-8A8D-DB430593FD16}" type="presOf" srcId="{88625208-7211-45C8-9AD1-37BD935DE149}" destId="{73DCB9FF-0A5C-4DB9-B96C-A7AA92AEC81B}" srcOrd="0" destOrd="0" presId="urn:microsoft.com/office/officeart/2005/8/layout/cycle6"/>
    <dgm:cxn modelId="{FA941736-C9C0-4227-85D3-54293CFED169}" type="presOf" srcId="{83EFEAA2-5D26-4D02-A92E-F83BD2A256E1}" destId="{5B24E4BE-0950-4149-A543-591705F718DF}" srcOrd="0" destOrd="0" presId="urn:microsoft.com/office/officeart/2005/8/layout/cycle6"/>
    <dgm:cxn modelId="{008A68F2-1C3A-4505-BCC0-3702F658FFB4}" type="presOf" srcId="{F2828DB9-6FCB-4418-A9BA-F716C203B55D}" destId="{A43D0029-24D6-4C86-BC5C-78DF15CDDB64}" srcOrd="0" destOrd="0" presId="urn:microsoft.com/office/officeart/2005/8/layout/cycle6"/>
    <dgm:cxn modelId="{E390E9BC-212F-4ECE-83ED-3F417725BCB8}" type="presOf" srcId="{998850D5-704E-4568-AF45-888B255CB141}" destId="{BC49BEC5-1C2A-451A-81EB-AAF9A1BA9F5E}" srcOrd="0" destOrd="0" presId="urn:microsoft.com/office/officeart/2005/8/layout/cycle6"/>
    <dgm:cxn modelId="{FD764252-C941-4468-A35B-C2B39A7C4C5E}" type="presOf" srcId="{BD362790-D0E5-45D3-BE66-0B4FF566C8AD}" destId="{28FF5CBF-FF9D-4105-8334-BBF88C16AC64}" srcOrd="0" destOrd="0" presId="urn:microsoft.com/office/officeart/2005/8/layout/cycle6"/>
    <dgm:cxn modelId="{221F168E-0D9F-4194-A4BA-96DF94CA31D9}" srcId="{998850D5-704E-4568-AF45-888B255CB141}" destId="{BD362790-D0E5-45D3-BE66-0B4FF566C8AD}" srcOrd="3" destOrd="0" parTransId="{39D7FD89-B9C3-41A4-A635-68CC9468EADA}" sibTransId="{88589AFE-18F8-4102-93CD-22AC7249C5E6}"/>
    <dgm:cxn modelId="{A4F80D29-7B6F-4374-982A-60A81E3E9F04}" type="presOf" srcId="{A29F3B9C-1EAC-4B32-A20D-A54980F314C0}" destId="{1B4677BD-1A54-4489-9816-03EF1F6AFFC4}" srcOrd="0" destOrd="0" presId="urn:microsoft.com/office/officeart/2005/8/layout/cycle6"/>
    <dgm:cxn modelId="{FF993AA2-21BE-4815-9DB2-DCDB9B73517E}" type="presParOf" srcId="{BC49BEC5-1C2A-451A-81EB-AAF9A1BA9F5E}" destId="{73DCB9FF-0A5C-4DB9-B96C-A7AA92AEC81B}" srcOrd="0" destOrd="0" presId="urn:microsoft.com/office/officeart/2005/8/layout/cycle6"/>
    <dgm:cxn modelId="{1C827946-DF8D-4C9B-B734-99759A7B62DA}" type="presParOf" srcId="{BC49BEC5-1C2A-451A-81EB-AAF9A1BA9F5E}" destId="{BBED1990-F889-4BED-9F66-1B122F85DE84}" srcOrd="1" destOrd="0" presId="urn:microsoft.com/office/officeart/2005/8/layout/cycle6"/>
    <dgm:cxn modelId="{CF52F3DE-90E9-4AA0-BE3E-74E532D926AD}" type="presParOf" srcId="{BC49BEC5-1C2A-451A-81EB-AAF9A1BA9F5E}" destId="{1B4677BD-1A54-4489-9816-03EF1F6AFFC4}" srcOrd="2" destOrd="0" presId="urn:microsoft.com/office/officeart/2005/8/layout/cycle6"/>
    <dgm:cxn modelId="{7670E713-4EB1-4A19-AB91-F530E78A0127}" type="presParOf" srcId="{BC49BEC5-1C2A-451A-81EB-AAF9A1BA9F5E}" destId="{A43D0029-24D6-4C86-BC5C-78DF15CDDB64}" srcOrd="3" destOrd="0" presId="urn:microsoft.com/office/officeart/2005/8/layout/cycle6"/>
    <dgm:cxn modelId="{25AF04B8-DDF0-4401-B841-2BF91964E669}" type="presParOf" srcId="{BC49BEC5-1C2A-451A-81EB-AAF9A1BA9F5E}" destId="{57B632AE-B6F4-40C2-A3FB-5BE19CAB23C0}" srcOrd="4" destOrd="0" presId="urn:microsoft.com/office/officeart/2005/8/layout/cycle6"/>
    <dgm:cxn modelId="{8AD3A950-F53B-4428-B633-836751E15A35}" type="presParOf" srcId="{BC49BEC5-1C2A-451A-81EB-AAF9A1BA9F5E}" destId="{5B24E4BE-0950-4149-A543-591705F718DF}" srcOrd="5" destOrd="0" presId="urn:microsoft.com/office/officeart/2005/8/layout/cycle6"/>
    <dgm:cxn modelId="{AE6CBF6F-76CF-4CA8-BC76-99B042CFCADF}" type="presParOf" srcId="{BC49BEC5-1C2A-451A-81EB-AAF9A1BA9F5E}" destId="{9F6D7200-9258-4DC8-87F4-DE9B629FBCED}" srcOrd="6" destOrd="0" presId="urn:microsoft.com/office/officeart/2005/8/layout/cycle6"/>
    <dgm:cxn modelId="{69793595-C339-441E-9A94-C342B02DEDFB}" type="presParOf" srcId="{BC49BEC5-1C2A-451A-81EB-AAF9A1BA9F5E}" destId="{F6AB4B1B-3636-4738-93F1-B89F9DE547A8}" srcOrd="7" destOrd="0" presId="urn:microsoft.com/office/officeart/2005/8/layout/cycle6"/>
    <dgm:cxn modelId="{FFA3E2F3-E85F-41A2-99C4-E71D50FDEC54}" type="presParOf" srcId="{BC49BEC5-1C2A-451A-81EB-AAF9A1BA9F5E}" destId="{9A9DBD81-FBEA-4290-814C-16D69673F250}" srcOrd="8" destOrd="0" presId="urn:microsoft.com/office/officeart/2005/8/layout/cycle6"/>
    <dgm:cxn modelId="{A30EF707-9164-42A0-8E64-B6D3C6AABE41}" type="presParOf" srcId="{BC49BEC5-1C2A-451A-81EB-AAF9A1BA9F5E}" destId="{28FF5CBF-FF9D-4105-8334-BBF88C16AC64}" srcOrd="9" destOrd="0" presId="urn:microsoft.com/office/officeart/2005/8/layout/cycle6"/>
    <dgm:cxn modelId="{2EB175A7-BDBB-41F5-819C-4AE93A97F9BD}" type="presParOf" srcId="{BC49BEC5-1C2A-451A-81EB-AAF9A1BA9F5E}" destId="{668DF65C-DEC9-4A34-8AE6-0B0D860A0092}" srcOrd="10" destOrd="0" presId="urn:microsoft.com/office/officeart/2005/8/layout/cycle6"/>
    <dgm:cxn modelId="{2C9D7625-FCFE-43AD-8216-C98E3E0E8277}" type="presParOf" srcId="{BC49BEC5-1C2A-451A-81EB-AAF9A1BA9F5E}" destId="{13B10CB7-6438-4626-9A2F-84845C02BEB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E571ED-B107-45C7-80EC-454BAE34095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056833-69B7-42C0-ADFD-F307101AB21A}">
      <dgm:prSet phldrT="[Text]" custT="1"/>
      <dgm:spPr/>
      <dgm:t>
        <a:bodyPr/>
        <a:lstStyle/>
        <a:p>
          <a:r>
            <a:rPr lang="ne-NP" altLang="en-US" sz="2400" b="1" dirty="0" smtClean="0">
              <a:latin typeface="Kokila" panose="020B0604020202020204" pitchFamily="34" charset="0"/>
              <a:cs typeface="Kokila" panose="020B0604020202020204" pitchFamily="34" charset="0"/>
            </a:rPr>
            <a:t>(क) टोकेको ठाउँलाई साबुनपानीले राम्ररी धुन्छु र अस्पताल जान्छु</a:t>
          </a:r>
          <a:endParaRPr lang="en-US" sz="24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AC6C01D-0545-4545-95E9-2C41FD785164}" type="parTrans" cxnId="{7A1D849D-84C2-4E06-B71E-0E99173A8497}">
      <dgm:prSet/>
      <dgm:spPr/>
      <dgm:t>
        <a:bodyPr/>
        <a:lstStyle/>
        <a:p>
          <a:endParaRPr lang="en-US" sz="2400">
            <a:solidFill>
              <a:srgbClr val="008080"/>
            </a:solidFill>
          </a:endParaRPr>
        </a:p>
      </dgm:t>
    </dgm:pt>
    <dgm:pt modelId="{1089B213-10D6-414B-991A-D1A7481D86D3}" type="sibTrans" cxnId="{7A1D849D-84C2-4E06-B71E-0E99173A8497}">
      <dgm:prSet/>
      <dgm:spPr/>
      <dgm:t>
        <a:bodyPr/>
        <a:lstStyle/>
        <a:p>
          <a:endParaRPr lang="en-US" sz="2400">
            <a:solidFill>
              <a:srgbClr val="008080"/>
            </a:solidFill>
          </a:endParaRPr>
        </a:p>
      </dgm:t>
    </dgm:pt>
    <dgm:pt modelId="{C6B3904C-0A49-473E-B54A-6F3B347DE977}">
      <dgm:prSet phldrT="[Text]" custT="1"/>
      <dgm:spPr/>
      <dgm:t>
        <a:bodyPr/>
        <a:lstStyle/>
        <a:p>
          <a:r>
            <a:rPr lang="ne-NP" altLang="en-US" sz="2400" b="1" dirty="0" smtClean="0">
              <a:latin typeface="Kokila" panose="020B0604020202020204" pitchFamily="34" charset="0"/>
              <a:cs typeface="Kokila" panose="020B0604020202020204" pitchFamily="34" charset="0"/>
            </a:rPr>
            <a:t>(ख) टोकेको ठाउँलाई साबुनपानीले राम्ररी धुन्छु र घरै बस्छु</a:t>
          </a:r>
          <a:endParaRPr lang="en-US" sz="24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4442CDC5-47CC-4EB4-A7D3-D898D8725715}" type="parTrans" cxnId="{F07606DA-75D9-4EC5-B2E6-48BE3ECA2E10}">
      <dgm:prSet/>
      <dgm:spPr/>
      <dgm:t>
        <a:bodyPr/>
        <a:lstStyle/>
        <a:p>
          <a:endParaRPr lang="en-US" sz="2400">
            <a:solidFill>
              <a:srgbClr val="008080"/>
            </a:solidFill>
          </a:endParaRPr>
        </a:p>
      </dgm:t>
    </dgm:pt>
    <dgm:pt modelId="{B72FBFB1-D50E-40BD-9635-476A3583A5A2}" type="sibTrans" cxnId="{F07606DA-75D9-4EC5-B2E6-48BE3ECA2E10}">
      <dgm:prSet/>
      <dgm:spPr/>
      <dgm:t>
        <a:bodyPr/>
        <a:lstStyle/>
        <a:p>
          <a:endParaRPr lang="en-US" sz="2400">
            <a:solidFill>
              <a:srgbClr val="008080"/>
            </a:solidFill>
          </a:endParaRPr>
        </a:p>
      </dgm:t>
    </dgm:pt>
    <dgm:pt modelId="{914185AF-A925-4FDF-AC72-64F97F36E02F}">
      <dgm:prSet phldrT="[Text]" custT="1"/>
      <dgm:spPr/>
      <dgm:t>
        <a:bodyPr/>
        <a:lstStyle/>
        <a:p>
          <a:r>
            <a:rPr lang="ne-NP" altLang="en-US" sz="2400" b="1" smtClean="0">
              <a:latin typeface="Kokila" panose="020B0604020202020204" pitchFamily="34" charset="0"/>
              <a:cs typeface="Kokila" panose="020B0604020202020204" pitchFamily="34" charset="0"/>
            </a:rPr>
            <a:t>(ग) केही गर्दिनँ त्यसै छोडिदिन्छु</a:t>
          </a:r>
          <a:endParaRPr lang="en-US" sz="24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4DDE258-D33C-441E-AEBD-A9EFD6D49B3C}" type="parTrans" cxnId="{B9E746B4-02B2-4425-96FC-24B9F14359B9}">
      <dgm:prSet/>
      <dgm:spPr/>
      <dgm:t>
        <a:bodyPr/>
        <a:lstStyle/>
        <a:p>
          <a:endParaRPr lang="en-US" sz="2400">
            <a:solidFill>
              <a:srgbClr val="008080"/>
            </a:solidFill>
          </a:endParaRPr>
        </a:p>
      </dgm:t>
    </dgm:pt>
    <dgm:pt modelId="{7A09CA54-9F28-4B37-9FB9-9037ED72465C}" type="sibTrans" cxnId="{B9E746B4-02B2-4425-96FC-24B9F14359B9}">
      <dgm:prSet/>
      <dgm:spPr/>
      <dgm:t>
        <a:bodyPr/>
        <a:lstStyle/>
        <a:p>
          <a:endParaRPr lang="en-US" sz="2400">
            <a:solidFill>
              <a:srgbClr val="008080"/>
            </a:solidFill>
          </a:endParaRPr>
        </a:p>
      </dgm:t>
    </dgm:pt>
    <dgm:pt modelId="{C620ED06-17DF-4F79-920A-DF6F9FC35742}">
      <dgm:prSet phldrT="[Text]" custT="1"/>
      <dgm:spPr/>
      <dgm:t>
        <a:bodyPr/>
        <a:lstStyle/>
        <a:p>
          <a:r>
            <a:rPr lang="ne-NP" altLang="en-US" sz="2400" b="1" dirty="0" smtClean="0">
              <a:latin typeface="Kokila" panose="020B0604020202020204" pitchFamily="34" charset="0"/>
              <a:cs typeface="Kokila" panose="020B0604020202020204" pitchFamily="34" charset="0"/>
            </a:rPr>
            <a:t>(घ) टोकेको ठाउँलाई साबुनपानीले राम्ररी धुन्छु र घाउलाई प्लास्टरले छोपिदिन्छु</a:t>
          </a:r>
          <a:endParaRPr lang="en-US" sz="240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318779D-EC21-468A-9758-DBE3786036A4}" type="parTrans" cxnId="{1CE6DEF0-0151-4450-B7DE-6EF92AAF49C6}">
      <dgm:prSet/>
      <dgm:spPr/>
      <dgm:t>
        <a:bodyPr/>
        <a:lstStyle/>
        <a:p>
          <a:endParaRPr lang="en-US" sz="2400">
            <a:solidFill>
              <a:srgbClr val="008080"/>
            </a:solidFill>
          </a:endParaRPr>
        </a:p>
      </dgm:t>
    </dgm:pt>
    <dgm:pt modelId="{2A8B65D8-6F4F-440E-906D-2C3CBCE2370C}" type="sibTrans" cxnId="{1CE6DEF0-0151-4450-B7DE-6EF92AAF49C6}">
      <dgm:prSet/>
      <dgm:spPr/>
      <dgm:t>
        <a:bodyPr/>
        <a:lstStyle/>
        <a:p>
          <a:endParaRPr lang="en-US" sz="2400">
            <a:solidFill>
              <a:srgbClr val="008080"/>
            </a:solidFill>
          </a:endParaRPr>
        </a:p>
      </dgm:t>
    </dgm:pt>
    <dgm:pt modelId="{9E1D88E8-8132-4C0D-B216-37469B329E42}" type="pres">
      <dgm:prSet presAssocID="{1CE571ED-B107-45C7-80EC-454BAE3409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831CEF-198F-45B8-8045-E4D36DF6282D}" type="pres">
      <dgm:prSet presAssocID="{50056833-69B7-42C0-ADFD-F307101AB21A}" presName="parentLin" presStyleCnt="0"/>
      <dgm:spPr/>
    </dgm:pt>
    <dgm:pt modelId="{4B12DFBB-A852-4E50-8FA1-1BBEFECBF16E}" type="pres">
      <dgm:prSet presAssocID="{50056833-69B7-42C0-ADFD-F307101AB21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3DCEA3D-49F6-40F7-B41C-5EA2D183408D}" type="pres">
      <dgm:prSet presAssocID="{50056833-69B7-42C0-ADFD-F307101AB21A}" presName="parentText" presStyleLbl="node1" presStyleIdx="0" presStyleCnt="4" custScaleY="1211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9674C-9C7A-463A-A128-D6ED88684230}" type="pres">
      <dgm:prSet presAssocID="{50056833-69B7-42C0-ADFD-F307101AB21A}" presName="negativeSpace" presStyleCnt="0"/>
      <dgm:spPr/>
    </dgm:pt>
    <dgm:pt modelId="{C7084E97-C91B-41AC-81E8-1AC5F35DD023}" type="pres">
      <dgm:prSet presAssocID="{50056833-69B7-42C0-ADFD-F307101AB21A}" presName="childText" presStyleLbl="conFgAcc1" presStyleIdx="0" presStyleCnt="4">
        <dgm:presLayoutVars>
          <dgm:bulletEnabled val="1"/>
        </dgm:presLayoutVars>
      </dgm:prSet>
      <dgm:spPr/>
    </dgm:pt>
    <dgm:pt modelId="{E845F244-CF02-43AF-83B6-3E354E7411A2}" type="pres">
      <dgm:prSet presAssocID="{1089B213-10D6-414B-991A-D1A7481D86D3}" presName="spaceBetweenRectangles" presStyleCnt="0"/>
      <dgm:spPr/>
    </dgm:pt>
    <dgm:pt modelId="{7EDF62C6-B413-4103-9E13-53C02F8A1848}" type="pres">
      <dgm:prSet presAssocID="{C6B3904C-0A49-473E-B54A-6F3B347DE977}" presName="parentLin" presStyleCnt="0"/>
      <dgm:spPr/>
    </dgm:pt>
    <dgm:pt modelId="{E38FC7D7-A643-4B22-B465-17D60AAAEAF4}" type="pres">
      <dgm:prSet presAssocID="{C6B3904C-0A49-473E-B54A-6F3B347DE97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6385806-1E32-4916-BF30-D44FA0177EC5}" type="pres">
      <dgm:prSet presAssocID="{C6B3904C-0A49-473E-B54A-6F3B347DE977}" presName="parentText" presStyleLbl="node1" presStyleIdx="1" presStyleCnt="4" custScaleY="124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EA374-60BD-412B-9904-827A77755CF8}" type="pres">
      <dgm:prSet presAssocID="{C6B3904C-0A49-473E-B54A-6F3B347DE977}" presName="negativeSpace" presStyleCnt="0"/>
      <dgm:spPr/>
    </dgm:pt>
    <dgm:pt modelId="{B2F44AFA-F4B0-4139-8841-C178A532590D}" type="pres">
      <dgm:prSet presAssocID="{C6B3904C-0A49-473E-B54A-6F3B347DE977}" presName="childText" presStyleLbl="conFgAcc1" presStyleIdx="1" presStyleCnt="4">
        <dgm:presLayoutVars>
          <dgm:bulletEnabled val="1"/>
        </dgm:presLayoutVars>
      </dgm:prSet>
      <dgm:spPr/>
    </dgm:pt>
    <dgm:pt modelId="{DC6624FE-D5F1-424E-85C6-B427B506BB3E}" type="pres">
      <dgm:prSet presAssocID="{B72FBFB1-D50E-40BD-9635-476A3583A5A2}" presName="spaceBetweenRectangles" presStyleCnt="0"/>
      <dgm:spPr/>
    </dgm:pt>
    <dgm:pt modelId="{4D3BB517-03E2-4545-8CAC-23C6FB6BC65B}" type="pres">
      <dgm:prSet presAssocID="{914185AF-A925-4FDF-AC72-64F97F36E02F}" presName="parentLin" presStyleCnt="0"/>
      <dgm:spPr/>
    </dgm:pt>
    <dgm:pt modelId="{A08DEAD4-A3FA-4E17-A420-4CF856A6A937}" type="pres">
      <dgm:prSet presAssocID="{914185AF-A925-4FDF-AC72-64F97F36E02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FB26B04-8B97-491B-81F5-067EEF20189F}" type="pres">
      <dgm:prSet presAssocID="{914185AF-A925-4FDF-AC72-64F97F36E02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9DC43-EB70-4B1E-930E-A9E6A419DB65}" type="pres">
      <dgm:prSet presAssocID="{914185AF-A925-4FDF-AC72-64F97F36E02F}" presName="negativeSpace" presStyleCnt="0"/>
      <dgm:spPr/>
    </dgm:pt>
    <dgm:pt modelId="{C4A43577-D1EC-4E52-9CC8-AFD31AAF9F5B}" type="pres">
      <dgm:prSet presAssocID="{914185AF-A925-4FDF-AC72-64F97F36E02F}" presName="childText" presStyleLbl="conFgAcc1" presStyleIdx="2" presStyleCnt="4">
        <dgm:presLayoutVars>
          <dgm:bulletEnabled val="1"/>
        </dgm:presLayoutVars>
      </dgm:prSet>
      <dgm:spPr/>
    </dgm:pt>
    <dgm:pt modelId="{91DBE1D0-C8BD-4DBA-BB17-00C8887AB7A7}" type="pres">
      <dgm:prSet presAssocID="{7A09CA54-9F28-4B37-9FB9-9037ED72465C}" presName="spaceBetweenRectangles" presStyleCnt="0"/>
      <dgm:spPr/>
    </dgm:pt>
    <dgm:pt modelId="{40F25755-7FFB-499F-B6D3-B07346D30217}" type="pres">
      <dgm:prSet presAssocID="{C620ED06-17DF-4F79-920A-DF6F9FC35742}" presName="parentLin" presStyleCnt="0"/>
      <dgm:spPr/>
    </dgm:pt>
    <dgm:pt modelId="{A2209AF6-42BB-408D-A261-C0E18BBEED77}" type="pres">
      <dgm:prSet presAssocID="{C620ED06-17DF-4F79-920A-DF6F9FC3574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6ABEE12-BBB4-4301-B221-4C18CDBAF686}" type="pres">
      <dgm:prSet presAssocID="{C620ED06-17DF-4F79-920A-DF6F9FC35742}" presName="parentText" presStyleLbl="node1" presStyleIdx="3" presStyleCnt="4" custScaleY="1693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D96A5-8455-40C6-B205-CFDAD04BAAC9}" type="pres">
      <dgm:prSet presAssocID="{C620ED06-17DF-4F79-920A-DF6F9FC35742}" presName="negativeSpace" presStyleCnt="0"/>
      <dgm:spPr/>
    </dgm:pt>
    <dgm:pt modelId="{9E5156F6-95E4-4F89-80B3-BA079625C545}" type="pres">
      <dgm:prSet presAssocID="{C620ED06-17DF-4F79-920A-DF6F9FC3574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9E746B4-02B2-4425-96FC-24B9F14359B9}" srcId="{1CE571ED-B107-45C7-80EC-454BAE34095B}" destId="{914185AF-A925-4FDF-AC72-64F97F36E02F}" srcOrd="2" destOrd="0" parTransId="{64DDE258-D33C-441E-AEBD-A9EFD6D49B3C}" sibTransId="{7A09CA54-9F28-4B37-9FB9-9037ED72465C}"/>
    <dgm:cxn modelId="{81FC8019-EF4C-44A6-AF24-D7E834B2D476}" type="presOf" srcId="{1CE571ED-B107-45C7-80EC-454BAE34095B}" destId="{9E1D88E8-8132-4C0D-B216-37469B329E42}" srcOrd="0" destOrd="0" presId="urn:microsoft.com/office/officeart/2005/8/layout/list1"/>
    <dgm:cxn modelId="{F07606DA-75D9-4EC5-B2E6-48BE3ECA2E10}" srcId="{1CE571ED-B107-45C7-80EC-454BAE34095B}" destId="{C6B3904C-0A49-473E-B54A-6F3B347DE977}" srcOrd="1" destOrd="0" parTransId="{4442CDC5-47CC-4EB4-A7D3-D898D8725715}" sibTransId="{B72FBFB1-D50E-40BD-9635-476A3583A5A2}"/>
    <dgm:cxn modelId="{7A05BB60-7029-4645-A3DC-B58D00E61426}" type="presOf" srcId="{C620ED06-17DF-4F79-920A-DF6F9FC35742}" destId="{C6ABEE12-BBB4-4301-B221-4C18CDBAF686}" srcOrd="1" destOrd="0" presId="urn:microsoft.com/office/officeart/2005/8/layout/list1"/>
    <dgm:cxn modelId="{36097C12-DA0B-4995-9337-A7DCDEF2768B}" type="presOf" srcId="{914185AF-A925-4FDF-AC72-64F97F36E02F}" destId="{7FB26B04-8B97-491B-81F5-067EEF20189F}" srcOrd="1" destOrd="0" presId="urn:microsoft.com/office/officeart/2005/8/layout/list1"/>
    <dgm:cxn modelId="{1CE6DEF0-0151-4450-B7DE-6EF92AAF49C6}" srcId="{1CE571ED-B107-45C7-80EC-454BAE34095B}" destId="{C620ED06-17DF-4F79-920A-DF6F9FC35742}" srcOrd="3" destOrd="0" parTransId="{D318779D-EC21-468A-9758-DBE3786036A4}" sibTransId="{2A8B65D8-6F4F-440E-906D-2C3CBCE2370C}"/>
    <dgm:cxn modelId="{2ECD4B93-85F0-4279-B80F-87A39F2CE69F}" type="presOf" srcId="{914185AF-A925-4FDF-AC72-64F97F36E02F}" destId="{A08DEAD4-A3FA-4E17-A420-4CF856A6A937}" srcOrd="0" destOrd="0" presId="urn:microsoft.com/office/officeart/2005/8/layout/list1"/>
    <dgm:cxn modelId="{7A1D849D-84C2-4E06-B71E-0E99173A8497}" srcId="{1CE571ED-B107-45C7-80EC-454BAE34095B}" destId="{50056833-69B7-42C0-ADFD-F307101AB21A}" srcOrd="0" destOrd="0" parTransId="{6AC6C01D-0545-4545-95E9-2C41FD785164}" sibTransId="{1089B213-10D6-414B-991A-D1A7481D86D3}"/>
    <dgm:cxn modelId="{33D1906B-BDF3-44C8-91A1-987F67E863A5}" type="presOf" srcId="{C6B3904C-0A49-473E-B54A-6F3B347DE977}" destId="{B6385806-1E32-4916-BF30-D44FA0177EC5}" srcOrd="1" destOrd="0" presId="urn:microsoft.com/office/officeart/2005/8/layout/list1"/>
    <dgm:cxn modelId="{DFBF9491-8FF5-476D-B618-15AF994CA839}" type="presOf" srcId="{C620ED06-17DF-4F79-920A-DF6F9FC35742}" destId="{A2209AF6-42BB-408D-A261-C0E18BBEED77}" srcOrd="0" destOrd="0" presId="urn:microsoft.com/office/officeart/2005/8/layout/list1"/>
    <dgm:cxn modelId="{D93AA973-29CE-4010-AEAD-252785439F5D}" type="presOf" srcId="{50056833-69B7-42C0-ADFD-F307101AB21A}" destId="{4B12DFBB-A852-4E50-8FA1-1BBEFECBF16E}" srcOrd="0" destOrd="0" presId="urn:microsoft.com/office/officeart/2005/8/layout/list1"/>
    <dgm:cxn modelId="{CEB8802C-13E2-4FDF-A1BC-6DC0777E0C4C}" type="presOf" srcId="{50056833-69B7-42C0-ADFD-F307101AB21A}" destId="{53DCEA3D-49F6-40F7-B41C-5EA2D183408D}" srcOrd="1" destOrd="0" presId="urn:microsoft.com/office/officeart/2005/8/layout/list1"/>
    <dgm:cxn modelId="{369DAF3E-A7DC-4C32-AEBB-291D0AD0435A}" type="presOf" srcId="{C6B3904C-0A49-473E-B54A-6F3B347DE977}" destId="{E38FC7D7-A643-4B22-B465-17D60AAAEAF4}" srcOrd="0" destOrd="0" presId="urn:microsoft.com/office/officeart/2005/8/layout/list1"/>
    <dgm:cxn modelId="{F7772C1F-5A1C-4210-A846-6653E1D64856}" type="presParOf" srcId="{9E1D88E8-8132-4C0D-B216-37469B329E42}" destId="{12831CEF-198F-45B8-8045-E4D36DF6282D}" srcOrd="0" destOrd="0" presId="urn:microsoft.com/office/officeart/2005/8/layout/list1"/>
    <dgm:cxn modelId="{84DCA3E9-117C-41E8-B59F-562519857F6C}" type="presParOf" srcId="{12831CEF-198F-45B8-8045-E4D36DF6282D}" destId="{4B12DFBB-A852-4E50-8FA1-1BBEFECBF16E}" srcOrd="0" destOrd="0" presId="urn:microsoft.com/office/officeart/2005/8/layout/list1"/>
    <dgm:cxn modelId="{BD3B9028-6AE0-47C0-B136-E6510E55E104}" type="presParOf" srcId="{12831CEF-198F-45B8-8045-E4D36DF6282D}" destId="{53DCEA3D-49F6-40F7-B41C-5EA2D183408D}" srcOrd="1" destOrd="0" presId="urn:microsoft.com/office/officeart/2005/8/layout/list1"/>
    <dgm:cxn modelId="{FD513460-4B45-485C-ADAC-CD846231D466}" type="presParOf" srcId="{9E1D88E8-8132-4C0D-B216-37469B329E42}" destId="{EFB9674C-9C7A-463A-A128-D6ED88684230}" srcOrd="1" destOrd="0" presId="urn:microsoft.com/office/officeart/2005/8/layout/list1"/>
    <dgm:cxn modelId="{B9303EFD-3280-4B54-9D16-9FE7291530E9}" type="presParOf" srcId="{9E1D88E8-8132-4C0D-B216-37469B329E42}" destId="{C7084E97-C91B-41AC-81E8-1AC5F35DD023}" srcOrd="2" destOrd="0" presId="urn:microsoft.com/office/officeart/2005/8/layout/list1"/>
    <dgm:cxn modelId="{97442CC7-576F-456A-BEA0-2C3CC9AAEAD7}" type="presParOf" srcId="{9E1D88E8-8132-4C0D-B216-37469B329E42}" destId="{E845F244-CF02-43AF-83B6-3E354E7411A2}" srcOrd="3" destOrd="0" presId="urn:microsoft.com/office/officeart/2005/8/layout/list1"/>
    <dgm:cxn modelId="{4118FA63-85F5-4E29-B5C3-8303910B7270}" type="presParOf" srcId="{9E1D88E8-8132-4C0D-B216-37469B329E42}" destId="{7EDF62C6-B413-4103-9E13-53C02F8A1848}" srcOrd="4" destOrd="0" presId="urn:microsoft.com/office/officeart/2005/8/layout/list1"/>
    <dgm:cxn modelId="{A1B63429-07F9-48BC-9B4E-0112EC93B0DD}" type="presParOf" srcId="{7EDF62C6-B413-4103-9E13-53C02F8A1848}" destId="{E38FC7D7-A643-4B22-B465-17D60AAAEAF4}" srcOrd="0" destOrd="0" presId="urn:microsoft.com/office/officeart/2005/8/layout/list1"/>
    <dgm:cxn modelId="{CAD78811-1AD8-40B9-B5DF-DB10F84B6CA0}" type="presParOf" srcId="{7EDF62C6-B413-4103-9E13-53C02F8A1848}" destId="{B6385806-1E32-4916-BF30-D44FA0177EC5}" srcOrd="1" destOrd="0" presId="urn:microsoft.com/office/officeart/2005/8/layout/list1"/>
    <dgm:cxn modelId="{23D202CB-595B-44BD-891B-A42CFA0F9DC5}" type="presParOf" srcId="{9E1D88E8-8132-4C0D-B216-37469B329E42}" destId="{341EA374-60BD-412B-9904-827A77755CF8}" srcOrd="5" destOrd="0" presId="urn:microsoft.com/office/officeart/2005/8/layout/list1"/>
    <dgm:cxn modelId="{7774BD73-99E7-4E4A-A0D0-8FD36A6C1937}" type="presParOf" srcId="{9E1D88E8-8132-4C0D-B216-37469B329E42}" destId="{B2F44AFA-F4B0-4139-8841-C178A532590D}" srcOrd="6" destOrd="0" presId="urn:microsoft.com/office/officeart/2005/8/layout/list1"/>
    <dgm:cxn modelId="{5F70AA88-85FA-4DA0-B435-CA1F93E8BA47}" type="presParOf" srcId="{9E1D88E8-8132-4C0D-B216-37469B329E42}" destId="{DC6624FE-D5F1-424E-85C6-B427B506BB3E}" srcOrd="7" destOrd="0" presId="urn:microsoft.com/office/officeart/2005/8/layout/list1"/>
    <dgm:cxn modelId="{3AB95202-D4F1-4AB7-886C-71EDD61B7994}" type="presParOf" srcId="{9E1D88E8-8132-4C0D-B216-37469B329E42}" destId="{4D3BB517-03E2-4545-8CAC-23C6FB6BC65B}" srcOrd="8" destOrd="0" presId="urn:microsoft.com/office/officeart/2005/8/layout/list1"/>
    <dgm:cxn modelId="{A4E8C6DB-EEEB-47D2-A25B-428C7BC32E6C}" type="presParOf" srcId="{4D3BB517-03E2-4545-8CAC-23C6FB6BC65B}" destId="{A08DEAD4-A3FA-4E17-A420-4CF856A6A937}" srcOrd="0" destOrd="0" presId="urn:microsoft.com/office/officeart/2005/8/layout/list1"/>
    <dgm:cxn modelId="{BBD8649B-F46C-4B70-B58B-15845B9D2F03}" type="presParOf" srcId="{4D3BB517-03E2-4545-8CAC-23C6FB6BC65B}" destId="{7FB26B04-8B97-491B-81F5-067EEF20189F}" srcOrd="1" destOrd="0" presId="urn:microsoft.com/office/officeart/2005/8/layout/list1"/>
    <dgm:cxn modelId="{6E31E590-9A10-404E-B90F-842EE1564430}" type="presParOf" srcId="{9E1D88E8-8132-4C0D-B216-37469B329E42}" destId="{65F9DC43-EB70-4B1E-930E-A9E6A419DB65}" srcOrd="9" destOrd="0" presId="urn:microsoft.com/office/officeart/2005/8/layout/list1"/>
    <dgm:cxn modelId="{002B565D-ED9D-45E9-BA82-C64E927D34AE}" type="presParOf" srcId="{9E1D88E8-8132-4C0D-B216-37469B329E42}" destId="{C4A43577-D1EC-4E52-9CC8-AFD31AAF9F5B}" srcOrd="10" destOrd="0" presId="urn:microsoft.com/office/officeart/2005/8/layout/list1"/>
    <dgm:cxn modelId="{66C2EED2-2163-4F62-B18A-3A0F9477F820}" type="presParOf" srcId="{9E1D88E8-8132-4C0D-B216-37469B329E42}" destId="{91DBE1D0-C8BD-4DBA-BB17-00C8887AB7A7}" srcOrd="11" destOrd="0" presId="urn:microsoft.com/office/officeart/2005/8/layout/list1"/>
    <dgm:cxn modelId="{8EAA0941-8ED8-41DA-8F27-215AD875C973}" type="presParOf" srcId="{9E1D88E8-8132-4C0D-B216-37469B329E42}" destId="{40F25755-7FFB-499F-B6D3-B07346D30217}" srcOrd="12" destOrd="0" presId="urn:microsoft.com/office/officeart/2005/8/layout/list1"/>
    <dgm:cxn modelId="{27C2E62D-BFC1-4618-876F-BF46D3190FFC}" type="presParOf" srcId="{40F25755-7FFB-499F-B6D3-B07346D30217}" destId="{A2209AF6-42BB-408D-A261-C0E18BBEED77}" srcOrd="0" destOrd="0" presId="urn:microsoft.com/office/officeart/2005/8/layout/list1"/>
    <dgm:cxn modelId="{E83DC243-25DA-4F72-86D0-73658BEB026C}" type="presParOf" srcId="{40F25755-7FFB-499F-B6D3-B07346D30217}" destId="{C6ABEE12-BBB4-4301-B221-4C18CDBAF686}" srcOrd="1" destOrd="0" presId="urn:microsoft.com/office/officeart/2005/8/layout/list1"/>
    <dgm:cxn modelId="{6CFEEAB2-9865-45C8-B7B1-2CB598D78A4A}" type="presParOf" srcId="{9E1D88E8-8132-4C0D-B216-37469B329E42}" destId="{87DD96A5-8455-40C6-B205-CFDAD04BAAC9}" srcOrd="13" destOrd="0" presId="urn:microsoft.com/office/officeart/2005/8/layout/list1"/>
    <dgm:cxn modelId="{ECB4F1E9-574A-4347-B307-147F61FB2DAE}" type="presParOf" srcId="{9E1D88E8-8132-4C0D-B216-37469B329E42}" destId="{9E5156F6-95E4-4F89-80B3-BA079625C54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B55C45-3149-4128-9C6B-DB0921BEA6A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63ED17-A40B-4E4C-818B-32A390848D8F}">
      <dgm:prSet phldrT="[Text]" custT="1"/>
      <dgm:spPr/>
      <dgm:t>
        <a:bodyPr/>
        <a:lstStyle/>
        <a:p>
          <a:r>
            <a:rPr lang="ne-NP" sz="3200" b="0" dirty="0" smtClean="0">
              <a:latin typeface="Kokila" panose="020B0604020202020204" pitchFamily="34" charset="0"/>
              <a:cs typeface="Kokila" panose="020B0604020202020204" pitchFamily="34" charset="0"/>
            </a:rPr>
            <a:t>यो रोग लागेपछि उपचार हुँदैन तर समयमै सावधानी अपनाउन सके यो रोगबाट बच्न सकिन्छ</a:t>
          </a:r>
          <a:r>
            <a:rPr lang="en-US" sz="3200" b="0" dirty="0" smtClean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3200" b="0" dirty="0" smtClean="0">
              <a:latin typeface="Kokila" panose="020B0604020202020204" pitchFamily="34" charset="0"/>
              <a:cs typeface="Kokila" panose="020B0604020202020204" pitchFamily="34" charset="0"/>
            </a:rPr>
            <a:t>।</a:t>
          </a:r>
          <a:endParaRPr lang="en-US" sz="3200" b="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A04AFB6-2669-4D25-9012-59539A64D7B4}" type="parTrans" cxnId="{7FE684F2-7ECC-4B48-A78F-695399BA230A}">
      <dgm:prSet/>
      <dgm:spPr/>
      <dgm:t>
        <a:bodyPr/>
        <a:lstStyle/>
        <a:p>
          <a:endParaRPr lang="en-US" sz="3200" b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F3A2B3E-D311-4756-9331-EE631E6DB36C}" type="sibTrans" cxnId="{7FE684F2-7ECC-4B48-A78F-695399BA230A}">
      <dgm:prSet/>
      <dgm:spPr/>
      <dgm:t>
        <a:bodyPr/>
        <a:lstStyle/>
        <a:p>
          <a:endParaRPr lang="en-US" sz="3200" b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6574395-0156-4C96-964B-058EC7A7C800}">
      <dgm:prSet phldrT="[Text]" custT="1"/>
      <dgm:spPr/>
      <dgm:t>
        <a:bodyPr/>
        <a:lstStyle/>
        <a:p>
          <a:r>
            <a:rPr lang="ne-NP" sz="3200" b="0" dirty="0" smtClean="0">
              <a:latin typeface="Kokila" panose="020B0604020202020204" pitchFamily="34" charset="0"/>
              <a:cs typeface="Kokila" panose="020B0604020202020204" pitchFamily="34" charset="0"/>
            </a:rPr>
            <a:t>कुकुरले टोकेमा तुरुन्तै स्वास्थ्यकर्मीसँग खोपको लागि परामर्श लिनुपर्छ ।</a:t>
          </a:r>
          <a:endParaRPr lang="en-US" sz="3200" b="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404583FF-D5F1-4440-8AAE-AA86019D22AE}" type="parTrans" cxnId="{762A2CF1-6B72-41B9-A808-23BDF11CA7C3}">
      <dgm:prSet/>
      <dgm:spPr/>
      <dgm:t>
        <a:bodyPr/>
        <a:lstStyle/>
        <a:p>
          <a:endParaRPr lang="en-US" sz="3200" b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8195D47F-ED65-451A-AEE5-94C49A30278E}" type="sibTrans" cxnId="{762A2CF1-6B72-41B9-A808-23BDF11CA7C3}">
      <dgm:prSet/>
      <dgm:spPr/>
      <dgm:t>
        <a:bodyPr/>
        <a:lstStyle/>
        <a:p>
          <a:endParaRPr lang="en-US" sz="3200" b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172B919-BC1E-43EA-8CC6-B039210FFF56}">
      <dgm:prSet phldrT="[Text]" custT="1"/>
      <dgm:spPr/>
      <dgm:t>
        <a:bodyPr/>
        <a:lstStyle/>
        <a:p>
          <a:r>
            <a:rPr lang="ne-NP" altLang="en-US" sz="3200" b="0" dirty="0" smtClean="0">
              <a:latin typeface="Kokila" panose="020B0604020202020204" pitchFamily="34" charset="0"/>
              <a:cs typeface="Kokila" panose="020B0604020202020204" pitchFamily="34" charset="0"/>
            </a:rPr>
            <a:t>घरपालुवा, सामुदायिक र भुस्याहा कुकुरलाई वर्षेनि खोप लगाउने गरेमा रेबिजको जोखिम धेरै घटाउन सकिन्छ।</a:t>
          </a:r>
          <a:endParaRPr lang="en-US" sz="3200" b="0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C13B788-28DD-476A-BE58-ACA4FA9EED96}" type="parTrans" cxnId="{967BA228-9D4C-4400-A33E-E775A22A2189}">
      <dgm:prSet/>
      <dgm:spPr/>
      <dgm:t>
        <a:bodyPr/>
        <a:lstStyle/>
        <a:p>
          <a:endParaRPr lang="en-US" sz="3200" b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596959E-CB50-45A7-8D60-1D78EAB28059}" type="sibTrans" cxnId="{967BA228-9D4C-4400-A33E-E775A22A2189}">
      <dgm:prSet/>
      <dgm:spPr/>
      <dgm:t>
        <a:bodyPr/>
        <a:lstStyle/>
        <a:p>
          <a:endParaRPr lang="en-US" sz="3200" b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4AFCF85A-7A0D-4CAD-AAB1-F877C14F1C90}" type="pres">
      <dgm:prSet presAssocID="{81B55C45-3149-4128-9C6B-DB0921BEA6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3B41E-CBD4-4B9F-B634-06C02E42081F}" type="pres">
      <dgm:prSet presAssocID="{CA63ED17-A40B-4E4C-818B-32A390848D8F}" presName="parentLin" presStyleCnt="0"/>
      <dgm:spPr/>
      <dgm:t>
        <a:bodyPr/>
        <a:lstStyle/>
        <a:p>
          <a:endParaRPr lang="en-US"/>
        </a:p>
      </dgm:t>
    </dgm:pt>
    <dgm:pt modelId="{061CCAD4-73EF-4D45-948C-57FEFAE67A85}" type="pres">
      <dgm:prSet presAssocID="{CA63ED17-A40B-4E4C-818B-32A390848D8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921B3B-50BE-45B8-971B-2938BD12C292}" type="pres">
      <dgm:prSet presAssocID="{CA63ED17-A40B-4E4C-818B-32A390848D8F}" presName="parentText" presStyleLbl="node1" presStyleIdx="0" presStyleCnt="3" custScaleX="132256" custScaleY="1793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84DBD-55EE-4703-B52E-130BDDD9EA57}" type="pres">
      <dgm:prSet presAssocID="{CA63ED17-A40B-4E4C-818B-32A390848D8F}" presName="negativeSpace" presStyleCnt="0"/>
      <dgm:spPr/>
      <dgm:t>
        <a:bodyPr/>
        <a:lstStyle/>
        <a:p>
          <a:endParaRPr lang="en-US"/>
        </a:p>
      </dgm:t>
    </dgm:pt>
    <dgm:pt modelId="{8E15EAD5-70C4-442F-9F91-2B2167895475}" type="pres">
      <dgm:prSet presAssocID="{CA63ED17-A40B-4E4C-818B-32A390848D8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82175-8697-4AC6-A147-B22F52A47BEB}" type="pres">
      <dgm:prSet presAssocID="{BF3A2B3E-D311-4756-9331-EE631E6DB36C}" presName="spaceBetweenRectangles" presStyleCnt="0"/>
      <dgm:spPr/>
      <dgm:t>
        <a:bodyPr/>
        <a:lstStyle/>
        <a:p>
          <a:endParaRPr lang="en-US"/>
        </a:p>
      </dgm:t>
    </dgm:pt>
    <dgm:pt modelId="{CD4EE38A-BE21-40FE-AEF0-6F124A0545A9}" type="pres">
      <dgm:prSet presAssocID="{26574395-0156-4C96-964B-058EC7A7C800}" presName="parentLin" presStyleCnt="0"/>
      <dgm:spPr/>
      <dgm:t>
        <a:bodyPr/>
        <a:lstStyle/>
        <a:p>
          <a:endParaRPr lang="en-US"/>
        </a:p>
      </dgm:t>
    </dgm:pt>
    <dgm:pt modelId="{B8D6AB02-5FE0-4286-A9D2-9F949D7B9FFC}" type="pres">
      <dgm:prSet presAssocID="{26574395-0156-4C96-964B-058EC7A7C80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F889687-EEB7-4050-BA7A-D04643CF693A}" type="pres">
      <dgm:prSet presAssocID="{26574395-0156-4C96-964B-058EC7A7C800}" presName="parentText" presStyleLbl="node1" presStyleIdx="1" presStyleCnt="3" custScaleX="1322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288D6-F234-4D5E-BE54-16BF91962641}" type="pres">
      <dgm:prSet presAssocID="{26574395-0156-4C96-964B-058EC7A7C800}" presName="negativeSpace" presStyleCnt="0"/>
      <dgm:spPr/>
      <dgm:t>
        <a:bodyPr/>
        <a:lstStyle/>
        <a:p>
          <a:endParaRPr lang="en-US"/>
        </a:p>
      </dgm:t>
    </dgm:pt>
    <dgm:pt modelId="{20B53218-08C6-465D-87FD-D8E8FA0F4F4E}" type="pres">
      <dgm:prSet presAssocID="{26574395-0156-4C96-964B-058EC7A7C80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61626-61F6-4D17-9E18-F927ACDFEE15}" type="pres">
      <dgm:prSet presAssocID="{8195D47F-ED65-451A-AEE5-94C49A30278E}" presName="spaceBetweenRectangles" presStyleCnt="0"/>
      <dgm:spPr/>
      <dgm:t>
        <a:bodyPr/>
        <a:lstStyle/>
        <a:p>
          <a:endParaRPr lang="en-US"/>
        </a:p>
      </dgm:t>
    </dgm:pt>
    <dgm:pt modelId="{8D371910-CF8C-4D09-A39C-558B25996ADD}" type="pres">
      <dgm:prSet presAssocID="{A172B919-BC1E-43EA-8CC6-B039210FFF56}" presName="parentLin" presStyleCnt="0"/>
      <dgm:spPr/>
      <dgm:t>
        <a:bodyPr/>
        <a:lstStyle/>
        <a:p>
          <a:endParaRPr lang="en-US"/>
        </a:p>
      </dgm:t>
    </dgm:pt>
    <dgm:pt modelId="{1C83D21D-E315-4D36-A370-5922C382230B}" type="pres">
      <dgm:prSet presAssocID="{A172B919-BC1E-43EA-8CC6-B039210FFF5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3337F37-5EA8-4837-8468-7FFB25D7C49C}" type="pres">
      <dgm:prSet presAssocID="{A172B919-BC1E-43EA-8CC6-B039210FFF56}" presName="parentText" presStyleLbl="node1" presStyleIdx="2" presStyleCnt="3" custScaleX="132256" custScaleY="1502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A92D3-9124-4D44-93FA-F5E438929C91}" type="pres">
      <dgm:prSet presAssocID="{A172B919-BC1E-43EA-8CC6-B039210FFF56}" presName="negativeSpace" presStyleCnt="0"/>
      <dgm:spPr/>
      <dgm:t>
        <a:bodyPr/>
        <a:lstStyle/>
        <a:p>
          <a:endParaRPr lang="en-US"/>
        </a:p>
      </dgm:t>
    </dgm:pt>
    <dgm:pt modelId="{FC30575F-DA72-4144-87D2-61BE0571334E}" type="pres">
      <dgm:prSet presAssocID="{A172B919-BC1E-43EA-8CC6-B039210FFF5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7BA228-9D4C-4400-A33E-E775A22A2189}" srcId="{81B55C45-3149-4128-9C6B-DB0921BEA6AF}" destId="{A172B919-BC1E-43EA-8CC6-B039210FFF56}" srcOrd="2" destOrd="0" parTransId="{5C13B788-28DD-476A-BE58-ACA4FA9EED96}" sibTransId="{7596959E-CB50-45A7-8D60-1D78EAB28059}"/>
    <dgm:cxn modelId="{BB2F9F47-008E-433C-8CD2-8A9F9A0CF034}" type="presOf" srcId="{A172B919-BC1E-43EA-8CC6-B039210FFF56}" destId="{1C83D21D-E315-4D36-A370-5922C382230B}" srcOrd="0" destOrd="0" presId="urn:microsoft.com/office/officeart/2005/8/layout/list1"/>
    <dgm:cxn modelId="{762A2CF1-6B72-41B9-A808-23BDF11CA7C3}" srcId="{81B55C45-3149-4128-9C6B-DB0921BEA6AF}" destId="{26574395-0156-4C96-964B-058EC7A7C800}" srcOrd="1" destOrd="0" parTransId="{404583FF-D5F1-4440-8AAE-AA86019D22AE}" sibTransId="{8195D47F-ED65-451A-AEE5-94C49A30278E}"/>
    <dgm:cxn modelId="{4FCEA5AC-1ADF-40DA-9D9F-2026728B2B16}" type="presOf" srcId="{CA63ED17-A40B-4E4C-818B-32A390848D8F}" destId="{0D921B3B-50BE-45B8-971B-2938BD12C292}" srcOrd="1" destOrd="0" presId="urn:microsoft.com/office/officeart/2005/8/layout/list1"/>
    <dgm:cxn modelId="{0CA73B45-1970-4A07-B3CB-06614906656F}" type="presOf" srcId="{81B55C45-3149-4128-9C6B-DB0921BEA6AF}" destId="{4AFCF85A-7A0D-4CAD-AAB1-F877C14F1C90}" srcOrd="0" destOrd="0" presId="urn:microsoft.com/office/officeart/2005/8/layout/list1"/>
    <dgm:cxn modelId="{28E9D983-1B8B-4D67-A303-395178D345A0}" type="presOf" srcId="{A172B919-BC1E-43EA-8CC6-B039210FFF56}" destId="{33337F37-5EA8-4837-8468-7FFB25D7C49C}" srcOrd="1" destOrd="0" presId="urn:microsoft.com/office/officeart/2005/8/layout/list1"/>
    <dgm:cxn modelId="{54AE3967-112B-4E4B-8C6F-9F9448B24A2F}" type="presOf" srcId="{26574395-0156-4C96-964B-058EC7A7C800}" destId="{B8D6AB02-5FE0-4286-A9D2-9F949D7B9FFC}" srcOrd="0" destOrd="0" presId="urn:microsoft.com/office/officeart/2005/8/layout/list1"/>
    <dgm:cxn modelId="{7FE684F2-7ECC-4B48-A78F-695399BA230A}" srcId="{81B55C45-3149-4128-9C6B-DB0921BEA6AF}" destId="{CA63ED17-A40B-4E4C-818B-32A390848D8F}" srcOrd="0" destOrd="0" parTransId="{6A04AFB6-2669-4D25-9012-59539A64D7B4}" sibTransId="{BF3A2B3E-D311-4756-9331-EE631E6DB36C}"/>
    <dgm:cxn modelId="{C1AAB831-214C-4934-B2DA-8198848D9C8A}" type="presOf" srcId="{CA63ED17-A40B-4E4C-818B-32A390848D8F}" destId="{061CCAD4-73EF-4D45-948C-57FEFAE67A85}" srcOrd="0" destOrd="0" presId="urn:microsoft.com/office/officeart/2005/8/layout/list1"/>
    <dgm:cxn modelId="{6FE25276-4A6E-4097-93E5-6C12FE727841}" type="presOf" srcId="{26574395-0156-4C96-964B-058EC7A7C800}" destId="{3F889687-EEB7-4050-BA7A-D04643CF693A}" srcOrd="1" destOrd="0" presId="urn:microsoft.com/office/officeart/2005/8/layout/list1"/>
    <dgm:cxn modelId="{D08D7679-D5EA-40DF-A653-EE698697C9E6}" type="presParOf" srcId="{4AFCF85A-7A0D-4CAD-AAB1-F877C14F1C90}" destId="{7393B41E-CBD4-4B9F-B634-06C02E42081F}" srcOrd="0" destOrd="0" presId="urn:microsoft.com/office/officeart/2005/8/layout/list1"/>
    <dgm:cxn modelId="{32F43FA0-E896-42A1-B8FA-5E0AC73885B2}" type="presParOf" srcId="{7393B41E-CBD4-4B9F-B634-06C02E42081F}" destId="{061CCAD4-73EF-4D45-948C-57FEFAE67A85}" srcOrd="0" destOrd="0" presId="urn:microsoft.com/office/officeart/2005/8/layout/list1"/>
    <dgm:cxn modelId="{5AA968DC-E228-435C-B82B-E85E76C4BE79}" type="presParOf" srcId="{7393B41E-CBD4-4B9F-B634-06C02E42081F}" destId="{0D921B3B-50BE-45B8-971B-2938BD12C292}" srcOrd="1" destOrd="0" presId="urn:microsoft.com/office/officeart/2005/8/layout/list1"/>
    <dgm:cxn modelId="{E861CB0D-5A58-49C9-AE96-649C19E6DEAE}" type="presParOf" srcId="{4AFCF85A-7A0D-4CAD-AAB1-F877C14F1C90}" destId="{70E84DBD-55EE-4703-B52E-130BDDD9EA57}" srcOrd="1" destOrd="0" presId="urn:microsoft.com/office/officeart/2005/8/layout/list1"/>
    <dgm:cxn modelId="{3DE96E88-BBF1-4830-B312-0B980B6523DF}" type="presParOf" srcId="{4AFCF85A-7A0D-4CAD-AAB1-F877C14F1C90}" destId="{8E15EAD5-70C4-442F-9F91-2B2167895475}" srcOrd="2" destOrd="0" presId="urn:microsoft.com/office/officeart/2005/8/layout/list1"/>
    <dgm:cxn modelId="{468FF20B-B55D-42EE-ACAA-4A06C47C7D2F}" type="presParOf" srcId="{4AFCF85A-7A0D-4CAD-AAB1-F877C14F1C90}" destId="{C2682175-8697-4AC6-A147-B22F52A47BEB}" srcOrd="3" destOrd="0" presId="urn:microsoft.com/office/officeart/2005/8/layout/list1"/>
    <dgm:cxn modelId="{B549679C-41C9-4453-BCD8-1330D2BB31CB}" type="presParOf" srcId="{4AFCF85A-7A0D-4CAD-AAB1-F877C14F1C90}" destId="{CD4EE38A-BE21-40FE-AEF0-6F124A0545A9}" srcOrd="4" destOrd="0" presId="urn:microsoft.com/office/officeart/2005/8/layout/list1"/>
    <dgm:cxn modelId="{C3671243-92CC-4937-B3E3-4DBE0CA56084}" type="presParOf" srcId="{CD4EE38A-BE21-40FE-AEF0-6F124A0545A9}" destId="{B8D6AB02-5FE0-4286-A9D2-9F949D7B9FFC}" srcOrd="0" destOrd="0" presId="urn:microsoft.com/office/officeart/2005/8/layout/list1"/>
    <dgm:cxn modelId="{1B5D6F7C-B8A4-4FE8-B9FE-820E70DC74D8}" type="presParOf" srcId="{CD4EE38A-BE21-40FE-AEF0-6F124A0545A9}" destId="{3F889687-EEB7-4050-BA7A-D04643CF693A}" srcOrd="1" destOrd="0" presId="urn:microsoft.com/office/officeart/2005/8/layout/list1"/>
    <dgm:cxn modelId="{0DB86086-D2CA-4622-B95D-156D37E8F9AE}" type="presParOf" srcId="{4AFCF85A-7A0D-4CAD-AAB1-F877C14F1C90}" destId="{FBA288D6-F234-4D5E-BE54-16BF91962641}" srcOrd="5" destOrd="0" presId="urn:microsoft.com/office/officeart/2005/8/layout/list1"/>
    <dgm:cxn modelId="{08737AB1-2474-4915-A864-16BCA517F2AB}" type="presParOf" srcId="{4AFCF85A-7A0D-4CAD-AAB1-F877C14F1C90}" destId="{20B53218-08C6-465D-87FD-D8E8FA0F4F4E}" srcOrd="6" destOrd="0" presId="urn:microsoft.com/office/officeart/2005/8/layout/list1"/>
    <dgm:cxn modelId="{3E1E516F-2576-4EE3-95CB-3AB7B6818A13}" type="presParOf" srcId="{4AFCF85A-7A0D-4CAD-AAB1-F877C14F1C90}" destId="{F7561626-61F6-4D17-9E18-F927ACDFEE15}" srcOrd="7" destOrd="0" presId="urn:microsoft.com/office/officeart/2005/8/layout/list1"/>
    <dgm:cxn modelId="{CEAA782F-457B-4977-96C0-C80B8BE3194C}" type="presParOf" srcId="{4AFCF85A-7A0D-4CAD-AAB1-F877C14F1C90}" destId="{8D371910-CF8C-4D09-A39C-558B25996ADD}" srcOrd="8" destOrd="0" presId="urn:microsoft.com/office/officeart/2005/8/layout/list1"/>
    <dgm:cxn modelId="{B61CF6DB-D5AE-4594-A32F-CB20032B1532}" type="presParOf" srcId="{8D371910-CF8C-4D09-A39C-558B25996ADD}" destId="{1C83D21D-E315-4D36-A370-5922C382230B}" srcOrd="0" destOrd="0" presId="urn:microsoft.com/office/officeart/2005/8/layout/list1"/>
    <dgm:cxn modelId="{48DDB939-2396-4136-AB81-0C08AE7DA528}" type="presParOf" srcId="{8D371910-CF8C-4D09-A39C-558B25996ADD}" destId="{33337F37-5EA8-4837-8468-7FFB25D7C49C}" srcOrd="1" destOrd="0" presId="urn:microsoft.com/office/officeart/2005/8/layout/list1"/>
    <dgm:cxn modelId="{2B222FB4-AC80-4900-A30F-0D692BFC755C}" type="presParOf" srcId="{4AFCF85A-7A0D-4CAD-AAB1-F877C14F1C90}" destId="{419A92D3-9124-4D44-93FA-F5E438929C91}" srcOrd="9" destOrd="0" presId="urn:microsoft.com/office/officeart/2005/8/layout/list1"/>
    <dgm:cxn modelId="{F9C0238F-3A39-42C8-9E9F-7AC974076A56}" type="presParOf" srcId="{4AFCF85A-7A0D-4CAD-AAB1-F877C14F1C90}" destId="{FC30575F-DA72-4144-87D2-61BE057133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113A0-BD8C-439E-B902-63B42974AF64}">
      <dsp:nvSpPr>
        <dsp:cNvPr id="0" name=""/>
        <dsp:cNvSpPr/>
      </dsp:nvSpPr>
      <dsp:spPr>
        <a:xfrm>
          <a:off x="8153196" y="1066749"/>
          <a:ext cx="2791402" cy="27919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6DAD7-699D-4CB1-8414-12BC3965A442}">
      <dsp:nvSpPr>
        <dsp:cNvPr id="0" name=""/>
        <dsp:cNvSpPr/>
      </dsp:nvSpPr>
      <dsp:spPr>
        <a:xfrm>
          <a:off x="8245879" y="1159829"/>
          <a:ext cx="2606035" cy="26057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6000" b="1" kern="1200" dirty="0" smtClean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rPr>
            <a:t>४० </a:t>
          </a:r>
          <a:r>
            <a:rPr lang="en-US" sz="6000" b="1" kern="1200" dirty="0" smtClean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rPr>
            <a:t>% </a:t>
          </a:r>
          <a:r>
            <a:rPr lang="ne-NP" sz="3300" kern="1200" dirty="0" smtClean="0">
              <a:latin typeface="Kokila" panose="020B0604020202020204" pitchFamily="34" charset="0"/>
              <a:cs typeface="Kokila" panose="020B0604020202020204" pitchFamily="34" charset="0"/>
            </a:rPr>
            <a:t>मृत्युदर बालबालिकामा हुने । </a:t>
          </a:r>
          <a:endParaRPr lang="en-US" sz="33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8618429" y="1532150"/>
        <a:ext cx="1860934" cy="1861115"/>
      </dsp:txXfrm>
    </dsp:sp>
    <dsp:sp modelId="{D9B24584-58F6-4E95-AF04-865C1FF42448}">
      <dsp:nvSpPr>
        <dsp:cNvPr id="0" name=""/>
        <dsp:cNvSpPr/>
      </dsp:nvSpPr>
      <dsp:spPr>
        <a:xfrm rot="2700000">
          <a:off x="5271563" y="1070124"/>
          <a:ext cx="2784678" cy="2784678"/>
        </a:xfrm>
        <a:prstGeom prst="teardrop">
          <a:avLst>
            <a:gd name="adj" fmla="val 1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619BF-FC4D-44F2-8562-DBAC5ACCE2F2}">
      <dsp:nvSpPr>
        <dsp:cNvPr id="0" name=""/>
        <dsp:cNvSpPr/>
      </dsp:nvSpPr>
      <dsp:spPr>
        <a:xfrm>
          <a:off x="5360885" y="1159829"/>
          <a:ext cx="2606035" cy="26057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6000" b="1" kern="1200" dirty="0" smtClean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rPr>
            <a:t>८० </a:t>
          </a:r>
          <a:r>
            <a:rPr lang="en-US" sz="6000" b="1" kern="1200" dirty="0" smtClean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rPr>
            <a:t>% </a:t>
          </a:r>
          <a:endParaRPr lang="ne-NP" sz="6000" b="1" kern="1200" dirty="0" smtClean="0">
            <a:solidFill>
              <a:srgbClr val="C00000"/>
            </a:solidFill>
            <a:latin typeface="Kokila" panose="020B0604020202020204" pitchFamily="34" charset="0"/>
            <a:cs typeface="Kokila" panose="020B0604020202020204" pitchFamily="34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3300" kern="1200" dirty="0" smtClean="0">
              <a:latin typeface="Kokila" panose="020B0604020202020204" pitchFamily="34" charset="0"/>
              <a:cs typeface="Kokila" panose="020B0604020202020204" pitchFamily="34" charset="0"/>
            </a:rPr>
            <a:t>मृत्यु ग्रामिण क्षेत्रमा देखिने । </a:t>
          </a:r>
          <a:endParaRPr lang="en-US" sz="33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733435" y="1532150"/>
        <a:ext cx="1860934" cy="1861115"/>
      </dsp:txXfrm>
    </dsp:sp>
    <dsp:sp modelId="{1C4F1988-D784-4721-8A45-E4F98580C137}">
      <dsp:nvSpPr>
        <dsp:cNvPr id="0" name=""/>
        <dsp:cNvSpPr/>
      </dsp:nvSpPr>
      <dsp:spPr>
        <a:xfrm rot="2700000">
          <a:off x="2386569" y="1070124"/>
          <a:ext cx="2784678" cy="2784678"/>
        </a:xfrm>
        <a:prstGeom prst="teardrop">
          <a:avLst>
            <a:gd name="adj" fmla="val 1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52D05-72C7-401D-8B93-95844C911689}">
      <dsp:nvSpPr>
        <dsp:cNvPr id="0" name=""/>
        <dsp:cNvSpPr/>
      </dsp:nvSpPr>
      <dsp:spPr>
        <a:xfrm>
          <a:off x="2475891" y="1159829"/>
          <a:ext cx="2606035" cy="26057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3300" kern="1200" dirty="0" smtClean="0">
              <a:latin typeface="Kokila" panose="020B0604020202020204" pitchFamily="34" charset="0"/>
              <a:cs typeface="Kokila" panose="020B0604020202020204" pitchFamily="34" charset="0"/>
            </a:rPr>
            <a:t>प्रत्येक </a:t>
          </a:r>
          <a:r>
            <a:rPr lang="ne-NP" sz="6000" kern="1200" dirty="0" smtClean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rPr>
            <a:t>९ </a:t>
          </a:r>
          <a:r>
            <a:rPr lang="ne-NP" sz="3300" kern="1200" dirty="0" smtClean="0">
              <a:latin typeface="Kokila" panose="020B0604020202020204" pitchFamily="34" charset="0"/>
              <a:cs typeface="Kokila" panose="020B0604020202020204" pitchFamily="34" charset="0"/>
            </a:rPr>
            <a:t>मिनेटमा एक जना मानिसको मृत्यु हुने । </a:t>
          </a:r>
          <a:endParaRPr lang="en-US" sz="33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848441" y="1532150"/>
        <a:ext cx="1860934" cy="1861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30925-DEAF-4E0F-BB61-7B076A03494D}">
      <dsp:nvSpPr>
        <dsp:cNvPr id="0" name=""/>
        <dsp:cNvSpPr/>
      </dsp:nvSpPr>
      <dsp:spPr>
        <a:xfrm>
          <a:off x="609599" y="0"/>
          <a:ext cx="6908800" cy="488882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5E301-390F-418B-8689-99F94ED5417D}">
      <dsp:nvSpPr>
        <dsp:cNvPr id="0" name=""/>
        <dsp:cNvSpPr/>
      </dsp:nvSpPr>
      <dsp:spPr>
        <a:xfrm>
          <a:off x="5022" y="1466646"/>
          <a:ext cx="2614835" cy="19555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e-NP" altLang="en-US" sz="2800" b="1" kern="1200" dirty="0" smtClean="0">
            <a:latin typeface="Kokila" panose="020B0604020202020204" pitchFamily="34" charset="0"/>
            <a:cs typeface="Kokila" panose="020B060402020202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altLang="en-US" sz="2800" b="1" kern="1200" dirty="0" smtClean="0">
              <a:latin typeface="Kokila" panose="020B0604020202020204" pitchFamily="34" charset="0"/>
              <a:cs typeface="Kokila" panose="020B0604020202020204" pitchFamily="34" charset="0"/>
            </a:rPr>
            <a:t>रोगको लक्षण देखिएपछि खोपले पनि काम गर्दैन र शत् प्रतिशत मृत्यु हुन्छ ।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00483" y="1562107"/>
        <a:ext cx="2423913" cy="1764606"/>
      </dsp:txXfrm>
    </dsp:sp>
    <dsp:sp modelId="{68C9D758-5C18-4914-A674-8D426F9DE04B}">
      <dsp:nvSpPr>
        <dsp:cNvPr id="0" name=""/>
        <dsp:cNvSpPr/>
      </dsp:nvSpPr>
      <dsp:spPr>
        <a:xfrm>
          <a:off x="2756582" y="1466646"/>
          <a:ext cx="2614835" cy="19555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 err="1" smtClean="0">
              <a:latin typeface="Kokila" panose="020B0604020202020204" pitchFamily="34" charset="0"/>
              <a:cs typeface="Kokila" panose="020B0604020202020204" pitchFamily="34" charset="0"/>
            </a:rPr>
            <a:t>तर</a:t>
          </a:r>
          <a:endParaRPr lang="en-US" sz="72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852043" y="1562107"/>
        <a:ext cx="2423913" cy="1764606"/>
      </dsp:txXfrm>
    </dsp:sp>
    <dsp:sp modelId="{D654D562-6E34-4E65-AAB3-C54C9286B5BA}">
      <dsp:nvSpPr>
        <dsp:cNvPr id="0" name=""/>
        <dsp:cNvSpPr/>
      </dsp:nvSpPr>
      <dsp:spPr>
        <a:xfrm>
          <a:off x="5508141" y="1466646"/>
          <a:ext cx="2614835" cy="19555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समयमै</a:t>
          </a:r>
          <a:r>
            <a:rPr lang="en-US" sz="4000" b="1" kern="1200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खोप</a:t>
          </a:r>
          <a:r>
            <a:rPr lang="en-US" sz="4000" b="1" kern="1200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लगाएर</a:t>
          </a:r>
          <a:r>
            <a:rPr lang="en-US" sz="4000" b="1" kern="1200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बच्न</a:t>
          </a:r>
          <a:r>
            <a:rPr lang="en-US" sz="4000" b="1" kern="1200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सकिन्छ</a:t>
          </a:r>
          <a:r>
            <a:rPr lang="en-US" sz="4000" b="1" kern="1200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 ।</a:t>
          </a:r>
          <a:endParaRPr lang="en-US" sz="4000" b="1" kern="1200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603602" y="1562107"/>
        <a:ext cx="2423913" cy="1764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7E35D-3094-4413-A07D-DE95853D4384}">
      <dsp:nvSpPr>
        <dsp:cNvPr id="0" name=""/>
        <dsp:cNvSpPr/>
      </dsp:nvSpPr>
      <dsp:spPr>
        <a:xfrm>
          <a:off x="-5220039" y="-799531"/>
          <a:ext cx="6216107" cy="6216107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C6D35-3AA2-4C77-841B-461C5429DAED}">
      <dsp:nvSpPr>
        <dsp:cNvPr id="0" name=""/>
        <dsp:cNvSpPr/>
      </dsp:nvSpPr>
      <dsp:spPr>
        <a:xfrm>
          <a:off x="521519" y="354958"/>
          <a:ext cx="9712632" cy="7102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79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3200" b="1" kern="1200" smtClean="0">
              <a:latin typeface="Kokila" panose="020B0604020202020204" pitchFamily="34" charset="0"/>
              <a:cs typeface="Kokila" panose="020B0604020202020204" pitchFamily="34" charset="0"/>
            </a:rPr>
            <a:t>सबै कुकुरहरूलाई खोप लगाएर </a:t>
          </a:r>
          <a:endParaRPr lang="en-US" sz="32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21519" y="354958"/>
        <a:ext cx="9712632" cy="710286"/>
      </dsp:txXfrm>
    </dsp:sp>
    <dsp:sp modelId="{C098245A-6ECC-4E77-AC43-962143C33E01}">
      <dsp:nvSpPr>
        <dsp:cNvPr id="0" name=""/>
        <dsp:cNvSpPr/>
      </dsp:nvSpPr>
      <dsp:spPr>
        <a:xfrm>
          <a:off x="77591" y="266172"/>
          <a:ext cx="887857" cy="887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CC2E8-D6DD-4627-9C6C-BF608D0D615D}">
      <dsp:nvSpPr>
        <dsp:cNvPr id="0" name=""/>
        <dsp:cNvSpPr/>
      </dsp:nvSpPr>
      <dsp:spPr>
        <a:xfrm>
          <a:off x="992664" y="1398375"/>
          <a:ext cx="9305409" cy="71028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79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3200" b="1" kern="1200" smtClean="0">
              <a:latin typeface="Kokila" panose="020B0604020202020204" pitchFamily="34" charset="0"/>
              <a:cs typeface="Kokila" panose="020B0604020202020204" pitchFamily="34" charset="0"/>
            </a:rPr>
            <a:t> जनचेतना अभिवृद्धि गरेर </a:t>
          </a:r>
          <a:endParaRPr lang="en-US" sz="32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992664" y="1398375"/>
        <a:ext cx="9305409" cy="710286"/>
      </dsp:txXfrm>
    </dsp:sp>
    <dsp:sp modelId="{B432DDA6-14CC-40AE-9DC2-1028C5D8B250}">
      <dsp:nvSpPr>
        <dsp:cNvPr id="0" name=""/>
        <dsp:cNvSpPr/>
      </dsp:nvSpPr>
      <dsp:spPr>
        <a:xfrm>
          <a:off x="484814" y="1331786"/>
          <a:ext cx="887857" cy="887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4A42C-45DE-49A5-B933-40C3BB4DF000}">
      <dsp:nvSpPr>
        <dsp:cNvPr id="0" name=""/>
        <dsp:cNvSpPr/>
      </dsp:nvSpPr>
      <dsp:spPr>
        <a:xfrm>
          <a:off x="928743" y="2486185"/>
          <a:ext cx="9305409" cy="710286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79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3200" b="1" kern="1200" smtClean="0">
              <a:latin typeface="Kokila" panose="020B0604020202020204" pitchFamily="34" charset="0"/>
              <a:cs typeface="Kokila" panose="020B0604020202020204" pitchFamily="34" charset="0"/>
            </a:rPr>
            <a:t>सडक कुकुरको बन्ध्याकरण गरेर  </a:t>
          </a:r>
          <a:endParaRPr lang="en-US" sz="32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928743" y="2486185"/>
        <a:ext cx="9305409" cy="710286"/>
      </dsp:txXfrm>
    </dsp:sp>
    <dsp:sp modelId="{A74951E2-0CB0-4FB1-B2ED-7E9AD97F38D7}">
      <dsp:nvSpPr>
        <dsp:cNvPr id="0" name=""/>
        <dsp:cNvSpPr/>
      </dsp:nvSpPr>
      <dsp:spPr>
        <a:xfrm>
          <a:off x="484814" y="2397400"/>
          <a:ext cx="887857" cy="887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14956-9D24-49DA-A122-4CAA04282461}">
      <dsp:nvSpPr>
        <dsp:cNvPr id="0" name=""/>
        <dsp:cNvSpPr/>
      </dsp:nvSpPr>
      <dsp:spPr>
        <a:xfrm>
          <a:off x="521519" y="3551799"/>
          <a:ext cx="9712632" cy="71028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79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3200" b="1" kern="1200" smtClean="0">
              <a:latin typeface="Kokila" panose="020B0604020202020204" pitchFamily="34" charset="0"/>
              <a:cs typeface="Kokila" panose="020B0604020202020204" pitchFamily="34" charset="0"/>
            </a:rPr>
            <a:t>माथिका सबै </a:t>
          </a:r>
          <a:endParaRPr lang="en-US" sz="32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21519" y="3551799"/>
        <a:ext cx="9712632" cy="710286"/>
      </dsp:txXfrm>
    </dsp:sp>
    <dsp:sp modelId="{17F14B67-A544-42C1-A1BE-6C372A7F02B7}">
      <dsp:nvSpPr>
        <dsp:cNvPr id="0" name=""/>
        <dsp:cNvSpPr/>
      </dsp:nvSpPr>
      <dsp:spPr>
        <a:xfrm>
          <a:off x="77591" y="3463013"/>
          <a:ext cx="887857" cy="887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CB9FF-0A5C-4DB9-B96C-A7AA92AEC81B}">
      <dsp:nvSpPr>
        <dsp:cNvPr id="0" name=""/>
        <dsp:cNvSpPr/>
      </dsp:nvSpPr>
      <dsp:spPr>
        <a:xfrm>
          <a:off x="2072386" y="-37760"/>
          <a:ext cx="2611943" cy="1343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altLang="en-US" sz="2800" b="1" kern="1200" smtClean="0">
              <a:latin typeface="Kokila" panose="020B0604020202020204" pitchFamily="34" charset="0"/>
              <a:cs typeface="Kokila" panose="020B0604020202020204" pitchFamily="34" charset="0"/>
            </a:rPr>
            <a:t>(क) हड्‍डी</a:t>
          </a:r>
          <a:r>
            <a:rPr lang="en-GB" altLang="en-US" sz="2800" b="1" kern="1200" smtClean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endParaRPr lang="en-US" sz="2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137954" y="27808"/>
        <a:ext cx="2480807" cy="1212024"/>
      </dsp:txXfrm>
    </dsp:sp>
    <dsp:sp modelId="{1B4677BD-1A54-4489-9816-03EF1F6AFFC4}">
      <dsp:nvSpPr>
        <dsp:cNvPr id="0" name=""/>
        <dsp:cNvSpPr/>
      </dsp:nvSpPr>
      <dsp:spPr>
        <a:xfrm>
          <a:off x="1127088" y="518637"/>
          <a:ext cx="4232849" cy="4232849"/>
        </a:xfrm>
        <a:custGeom>
          <a:avLst/>
          <a:gdLst/>
          <a:ahLst/>
          <a:cxnLst/>
          <a:rect l="0" t="0" r="0" b="0"/>
          <a:pathLst>
            <a:path>
              <a:moveTo>
                <a:pt x="3565782" y="574148"/>
              </a:moveTo>
              <a:arcTo wR="2116424" hR="2116424" stAng="18793261" swAng="188600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D0029-24D6-4C86-BC5C-78DF15CDDB64}">
      <dsp:nvSpPr>
        <dsp:cNvPr id="0" name=""/>
        <dsp:cNvSpPr/>
      </dsp:nvSpPr>
      <dsp:spPr>
        <a:xfrm>
          <a:off x="3939866" y="2086252"/>
          <a:ext cx="2915902" cy="15030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altLang="en-US" sz="2800" b="1" kern="1200" smtClean="0">
              <a:latin typeface="Kokila" panose="020B0604020202020204" pitchFamily="34" charset="0"/>
              <a:cs typeface="Kokila" panose="020B0604020202020204" pitchFamily="34" charset="0"/>
            </a:rPr>
            <a:t>(ग) शरीरको कुन भागमा टोकेको छ त्यसमा भर पर्छ</a:t>
          </a:r>
          <a:r>
            <a:rPr lang="en-GB" altLang="en-US" sz="2800" b="1" kern="1200" smtClean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endParaRPr lang="en-US" sz="2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4013237" y="2159623"/>
        <a:ext cx="2769160" cy="1356262"/>
      </dsp:txXfrm>
    </dsp:sp>
    <dsp:sp modelId="{5B24E4BE-0950-4149-A543-591705F718DF}">
      <dsp:nvSpPr>
        <dsp:cNvPr id="0" name=""/>
        <dsp:cNvSpPr/>
      </dsp:nvSpPr>
      <dsp:spPr>
        <a:xfrm>
          <a:off x="1115868" y="738832"/>
          <a:ext cx="4232849" cy="4232849"/>
        </a:xfrm>
        <a:custGeom>
          <a:avLst/>
          <a:gdLst/>
          <a:ahLst/>
          <a:cxnLst/>
          <a:rect l="0" t="0" r="0" b="0"/>
          <a:pathLst>
            <a:path>
              <a:moveTo>
                <a:pt x="4097471" y="2861209"/>
              </a:moveTo>
              <a:arcTo wR="2116424" hR="2116424" stAng="1236241" swAng="185606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D7200-9258-4DC8-87F4-DE9B629FBCED}">
      <dsp:nvSpPr>
        <dsp:cNvPr id="0" name=""/>
        <dsp:cNvSpPr/>
      </dsp:nvSpPr>
      <dsp:spPr>
        <a:xfrm>
          <a:off x="2217063" y="4181245"/>
          <a:ext cx="2322589" cy="13708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altLang="en-US" sz="2800" b="1" kern="1200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(घ) केन्द्रीय स्नायु प्रणाली</a:t>
          </a:r>
          <a:endParaRPr lang="en-US" sz="2800" b="1" kern="1200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283982" y="4248164"/>
        <a:ext cx="2188751" cy="1237007"/>
      </dsp:txXfrm>
    </dsp:sp>
    <dsp:sp modelId="{9A9DBD81-FBEA-4290-814C-16D69673F250}">
      <dsp:nvSpPr>
        <dsp:cNvPr id="0" name=""/>
        <dsp:cNvSpPr/>
      </dsp:nvSpPr>
      <dsp:spPr>
        <a:xfrm>
          <a:off x="1261933" y="633819"/>
          <a:ext cx="4232849" cy="4232849"/>
        </a:xfrm>
        <a:custGeom>
          <a:avLst/>
          <a:gdLst/>
          <a:ahLst/>
          <a:cxnLst/>
          <a:rect l="0" t="0" r="0" b="0"/>
          <a:pathLst>
            <a:path>
              <a:moveTo>
                <a:pt x="944094" y="3878495"/>
              </a:moveTo>
              <a:arcTo wR="2116424" hR="2116424" stAng="7418182" swAng="214219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F5CBF-FF9D-4105-8334-BBF88C16AC64}">
      <dsp:nvSpPr>
        <dsp:cNvPr id="0" name=""/>
        <dsp:cNvSpPr/>
      </dsp:nvSpPr>
      <dsp:spPr>
        <a:xfrm>
          <a:off x="21317" y="2015904"/>
          <a:ext cx="2481231" cy="14686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altLang="en-US" sz="2800" b="1" kern="1200" smtClean="0">
              <a:latin typeface="Kokila" panose="020B0604020202020204" pitchFamily="34" charset="0"/>
              <a:cs typeface="Kokila" panose="020B0604020202020204" pitchFamily="34" charset="0"/>
            </a:rPr>
            <a:t>(ख) खुट्टा</a:t>
          </a:r>
          <a:r>
            <a:rPr lang="en-GB" altLang="en-US" sz="2800" b="1" kern="1200" smtClean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endParaRPr lang="en-US" sz="2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93012" y="2087599"/>
        <a:ext cx="2337841" cy="1325289"/>
      </dsp:txXfrm>
    </dsp:sp>
    <dsp:sp modelId="{13B10CB7-6438-4626-9A2F-84845C02BEB3}">
      <dsp:nvSpPr>
        <dsp:cNvPr id="0" name=""/>
        <dsp:cNvSpPr/>
      </dsp:nvSpPr>
      <dsp:spPr>
        <a:xfrm>
          <a:off x="1261933" y="633819"/>
          <a:ext cx="4232849" cy="4232849"/>
        </a:xfrm>
        <a:custGeom>
          <a:avLst/>
          <a:gdLst/>
          <a:ahLst/>
          <a:cxnLst/>
          <a:rect l="0" t="0" r="0" b="0"/>
          <a:pathLst>
            <a:path>
              <a:moveTo>
                <a:pt x="135509" y="1371288"/>
              </a:moveTo>
              <a:arcTo wR="2116424" hR="2116424" stAng="12036851" swAng="185830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84E97-C91B-41AC-81E8-1AC5F35DD023}">
      <dsp:nvSpPr>
        <dsp:cNvPr id="0" name=""/>
        <dsp:cNvSpPr/>
      </dsp:nvSpPr>
      <dsp:spPr>
        <a:xfrm>
          <a:off x="0" y="582961"/>
          <a:ext cx="481148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CEA3D-49F6-40F7-B41C-5EA2D183408D}">
      <dsp:nvSpPr>
        <dsp:cNvPr id="0" name=""/>
        <dsp:cNvSpPr/>
      </dsp:nvSpPr>
      <dsp:spPr>
        <a:xfrm>
          <a:off x="240574" y="99786"/>
          <a:ext cx="3368040" cy="822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04" tIns="0" rIns="12730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altLang="en-US" sz="2400" b="1" kern="1200" dirty="0" smtClean="0">
              <a:latin typeface="Kokila" panose="020B0604020202020204" pitchFamily="34" charset="0"/>
              <a:cs typeface="Kokila" panose="020B0604020202020204" pitchFamily="34" charset="0"/>
            </a:rPr>
            <a:t>(क) टोकेको ठाउँलाई साबुनपानीले राम्ररी धुन्छु र अस्पताल जान्छु</a:t>
          </a:r>
          <a:endParaRPr lang="en-US" sz="24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80733" y="139945"/>
        <a:ext cx="3287722" cy="742337"/>
      </dsp:txXfrm>
    </dsp:sp>
    <dsp:sp modelId="{B2F44AFA-F4B0-4139-8841-C178A532590D}">
      <dsp:nvSpPr>
        <dsp:cNvPr id="0" name=""/>
        <dsp:cNvSpPr/>
      </dsp:nvSpPr>
      <dsp:spPr>
        <a:xfrm>
          <a:off x="0" y="1792464"/>
          <a:ext cx="481148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85806-1E32-4916-BF30-D44FA0177EC5}">
      <dsp:nvSpPr>
        <dsp:cNvPr id="0" name=""/>
        <dsp:cNvSpPr/>
      </dsp:nvSpPr>
      <dsp:spPr>
        <a:xfrm>
          <a:off x="240574" y="1286761"/>
          <a:ext cx="3368040" cy="845182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04" tIns="0" rIns="12730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altLang="en-US" sz="2400" b="1" kern="1200" dirty="0" smtClean="0">
              <a:latin typeface="Kokila" panose="020B0604020202020204" pitchFamily="34" charset="0"/>
              <a:cs typeface="Kokila" panose="020B0604020202020204" pitchFamily="34" charset="0"/>
            </a:rPr>
            <a:t>(ख) टोकेको ठाउँलाई साबुनपानीले राम्ररी धुन्छु र घरै बस्छु</a:t>
          </a:r>
          <a:endParaRPr lang="en-US" sz="24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81832" y="1328019"/>
        <a:ext cx="3285524" cy="762666"/>
      </dsp:txXfrm>
    </dsp:sp>
    <dsp:sp modelId="{C4A43577-D1EC-4E52-9CC8-AFD31AAF9F5B}">
      <dsp:nvSpPr>
        <dsp:cNvPr id="0" name=""/>
        <dsp:cNvSpPr/>
      </dsp:nvSpPr>
      <dsp:spPr>
        <a:xfrm>
          <a:off x="0" y="2835744"/>
          <a:ext cx="481148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26B04-8B97-491B-81F5-067EEF20189F}">
      <dsp:nvSpPr>
        <dsp:cNvPr id="0" name=""/>
        <dsp:cNvSpPr/>
      </dsp:nvSpPr>
      <dsp:spPr>
        <a:xfrm>
          <a:off x="240574" y="2496264"/>
          <a:ext cx="3368040" cy="67896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04" tIns="0" rIns="12730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altLang="en-US" sz="2400" b="1" kern="1200" smtClean="0">
              <a:latin typeface="Kokila" panose="020B0604020202020204" pitchFamily="34" charset="0"/>
              <a:cs typeface="Kokila" panose="020B0604020202020204" pitchFamily="34" charset="0"/>
            </a:rPr>
            <a:t>(ग) केही गर्दिनँ त्यसै छोडिदिन्छु</a:t>
          </a:r>
          <a:endParaRPr lang="en-US" sz="24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73718" y="2529408"/>
        <a:ext cx="3301752" cy="612672"/>
      </dsp:txXfrm>
    </dsp:sp>
    <dsp:sp modelId="{9E5156F6-95E4-4F89-80B3-BA079625C545}">
      <dsp:nvSpPr>
        <dsp:cNvPr id="0" name=""/>
        <dsp:cNvSpPr/>
      </dsp:nvSpPr>
      <dsp:spPr>
        <a:xfrm>
          <a:off x="0" y="4349727"/>
          <a:ext cx="481148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BEE12-BBB4-4301-B221-4C18CDBAF686}">
      <dsp:nvSpPr>
        <dsp:cNvPr id="0" name=""/>
        <dsp:cNvSpPr/>
      </dsp:nvSpPr>
      <dsp:spPr>
        <a:xfrm>
          <a:off x="240574" y="3539544"/>
          <a:ext cx="3368040" cy="114966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04" tIns="0" rIns="12730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altLang="en-US" sz="2400" b="1" kern="1200" dirty="0" smtClean="0">
              <a:latin typeface="Kokila" panose="020B0604020202020204" pitchFamily="34" charset="0"/>
              <a:cs typeface="Kokila" panose="020B0604020202020204" pitchFamily="34" charset="0"/>
            </a:rPr>
            <a:t>(घ) टोकेको ठाउँलाई साबुनपानीले राम्ररी धुन्छु र घाउलाई प्लास्टरले छोपिदिन्छु</a:t>
          </a:r>
          <a:endParaRPr lang="en-US" sz="240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96696" y="3595666"/>
        <a:ext cx="3255796" cy="10374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5EAD5-70C4-442F-9F91-2B2167895475}">
      <dsp:nvSpPr>
        <dsp:cNvPr id="0" name=""/>
        <dsp:cNvSpPr/>
      </dsp:nvSpPr>
      <dsp:spPr>
        <a:xfrm>
          <a:off x="0" y="1018599"/>
          <a:ext cx="10515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21B3B-50BE-45B8-971B-2938BD12C292}">
      <dsp:nvSpPr>
        <dsp:cNvPr id="0" name=""/>
        <dsp:cNvSpPr/>
      </dsp:nvSpPr>
      <dsp:spPr>
        <a:xfrm>
          <a:off x="525780" y="64203"/>
          <a:ext cx="9735258" cy="13233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3200" b="0" kern="1200" dirty="0" smtClean="0">
              <a:latin typeface="Kokila" panose="020B0604020202020204" pitchFamily="34" charset="0"/>
              <a:cs typeface="Kokila" panose="020B0604020202020204" pitchFamily="34" charset="0"/>
            </a:rPr>
            <a:t>यो रोग लागेपछि उपचार हुँदैन तर समयमै सावधानी अपनाउन सके यो रोगबाट बच्न सकिन्छ</a:t>
          </a:r>
          <a:r>
            <a:rPr lang="en-US" sz="3200" b="0" kern="1200" dirty="0" smtClean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3200" b="0" kern="1200" dirty="0" smtClean="0">
              <a:latin typeface="Kokila" panose="020B0604020202020204" pitchFamily="34" charset="0"/>
              <a:cs typeface="Kokila" panose="020B0604020202020204" pitchFamily="34" charset="0"/>
            </a:rPr>
            <a:t>।</a:t>
          </a:r>
          <a:endParaRPr lang="en-US" sz="3200" b="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90383" y="128806"/>
        <a:ext cx="9606052" cy="1194190"/>
      </dsp:txXfrm>
    </dsp:sp>
    <dsp:sp modelId="{20B53218-08C6-465D-87FD-D8E8FA0F4F4E}">
      <dsp:nvSpPr>
        <dsp:cNvPr id="0" name=""/>
        <dsp:cNvSpPr/>
      </dsp:nvSpPr>
      <dsp:spPr>
        <a:xfrm>
          <a:off x="0" y="2152599"/>
          <a:ext cx="10515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89687-EEB7-4050-BA7A-D04643CF693A}">
      <dsp:nvSpPr>
        <dsp:cNvPr id="0" name=""/>
        <dsp:cNvSpPr/>
      </dsp:nvSpPr>
      <dsp:spPr>
        <a:xfrm>
          <a:off x="525780" y="1783599"/>
          <a:ext cx="9735258" cy="7380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3200" b="0" kern="1200" dirty="0" smtClean="0">
              <a:latin typeface="Kokila" panose="020B0604020202020204" pitchFamily="34" charset="0"/>
              <a:cs typeface="Kokila" panose="020B0604020202020204" pitchFamily="34" charset="0"/>
            </a:rPr>
            <a:t>कुकुरले टोकेमा तुरुन्तै स्वास्थ्यकर्मीसँग खोपको लागि परामर्श लिनुपर्छ ।</a:t>
          </a:r>
          <a:endParaRPr lang="en-US" sz="3200" b="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61806" y="1819625"/>
        <a:ext cx="9663206" cy="665948"/>
      </dsp:txXfrm>
    </dsp:sp>
    <dsp:sp modelId="{FC30575F-DA72-4144-87D2-61BE0571334E}">
      <dsp:nvSpPr>
        <dsp:cNvPr id="0" name=""/>
        <dsp:cNvSpPr/>
      </dsp:nvSpPr>
      <dsp:spPr>
        <a:xfrm>
          <a:off x="0" y="3657134"/>
          <a:ext cx="10515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37F37-5EA8-4837-8468-7FFB25D7C49C}">
      <dsp:nvSpPr>
        <dsp:cNvPr id="0" name=""/>
        <dsp:cNvSpPr/>
      </dsp:nvSpPr>
      <dsp:spPr>
        <a:xfrm>
          <a:off x="525780" y="2917599"/>
          <a:ext cx="9735258" cy="110853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altLang="en-US" sz="3200" b="0" kern="1200" dirty="0" smtClean="0">
              <a:latin typeface="Kokila" panose="020B0604020202020204" pitchFamily="34" charset="0"/>
              <a:cs typeface="Kokila" panose="020B0604020202020204" pitchFamily="34" charset="0"/>
            </a:rPr>
            <a:t>घरपालुवा, सामुदायिक र भुस्याहा कुकुरलाई वर्षेनि खोप लगाउने गरेमा रेबिजको जोखिम धेरै घटाउन सकिन्छ।</a:t>
          </a:r>
          <a:endParaRPr lang="en-US" sz="3200" b="0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79894" y="2971713"/>
        <a:ext cx="9627030" cy="1000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89ECF-FADD-4926-9FAB-7D67150D93D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DE694-636D-489D-9F46-61CB4159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20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e-NP" dirty="0"/>
              <a:t>हामी</a:t>
            </a:r>
            <a:r>
              <a:rPr lang="ne-NP" baseline="0" dirty="0"/>
              <a:t> वरपर पाईने, रेबिज रोग सार्न सक्ने जनावरहरु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15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29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72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e-NP" dirty="0"/>
              <a:t>कुकुर बिरालोलाई बार्षिक</a:t>
            </a:r>
            <a:r>
              <a:rPr lang="ne-NP" baseline="0" dirty="0"/>
              <a:t> रुपम खोप लगाउने।</a:t>
            </a:r>
          </a:p>
          <a:p>
            <a:r>
              <a:rPr lang="ne-NP" baseline="0" dirty="0"/>
              <a:t>घरमा पालिएका कुकुर बिरालाहरुलाई छाडा नछोड्ने।</a:t>
            </a:r>
          </a:p>
          <a:p>
            <a:r>
              <a:rPr lang="ne-NP" baseline="0" dirty="0"/>
              <a:t>जंगली जनावरहरुको नजिक नपर्ने, नचालाउने।</a:t>
            </a:r>
          </a:p>
          <a:p>
            <a:r>
              <a:rPr lang="ne-NP" baseline="0" dirty="0"/>
              <a:t>पशुहरु संग काम गर्ने मानिसहरुले बार्षिक रुपमा खोप लगाउने।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57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5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42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76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3A62E-2868-4FCF-BECB-7C21FAC1ADA6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th-TH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82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B9865F-D91D-470F-9DB8-AE3382E8E17B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th-TH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800">
                <a:cs typeface="Arial" charset="0"/>
              </a:rPr>
              <a:t>Allow up to 30 seconds for each question, but if you see everyone is finished move on to the next question.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B9865F-D91D-470F-9DB8-AE3382E8E17B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th-TH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800" dirty="0">
                <a:cs typeface="Arial" charset="0"/>
              </a:rPr>
              <a:t>Allow up to 30 seconds for each question, but if you see everyone is finished move on to 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199113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52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B9865F-D91D-470F-9DB8-AE3382E8E17B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th-TH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800" dirty="0">
                <a:cs typeface="Arial" charset="0"/>
              </a:rPr>
              <a:t>Allow up to 30 seconds for each question, but if you see everyone is finished move on to 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1865443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B9865F-D91D-470F-9DB8-AE3382E8E17B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th-TH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800" dirty="0">
                <a:cs typeface="Arial" charset="0"/>
              </a:rPr>
              <a:t>Allow up to 30 seconds for each question, but if you see everyone is finished move on to 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4016247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B9865F-D91D-470F-9DB8-AE3382E8E17B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th-TH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800" dirty="0">
                <a:cs typeface="Arial" charset="0"/>
              </a:rPr>
              <a:t>Allow up to 30 seconds for each question, but if you see everyone is finished move on to 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2965896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3A62E-2868-4FCF-BECB-7C21FAC1ADA6}" type="slidenum">
              <a:rPr lang="en-US" altLang="en-US" smtClean="0"/>
              <a:pPr/>
              <a:t>26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4951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7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e-NP" dirty="0"/>
              <a:t>रेबिज कुकुर, बिरालो,</a:t>
            </a:r>
            <a:r>
              <a:rPr lang="ne-NP" baseline="0" dirty="0"/>
              <a:t> फ्यउरो, न्याउरीमुसा, चमेरो वा अन्य जंगली जनावरहरुको टोकाईबाट सर्ने विषाणुजन्य एक प्राणघातक रोग हो।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3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e-NP" dirty="0"/>
              <a:t>हाल नेपाल सुदूर-पश्चिम</a:t>
            </a:r>
            <a:r>
              <a:rPr lang="ne-NP" baseline="0" dirty="0"/>
              <a:t> प्रदेशमा जनावरमा रेबिज रोग देखिएको छ।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50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80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E694-636D-489D-9F46-61CB41598D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C79EC-AD27-40DF-AC93-DF1471865628}" type="datetimeFigureOut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9/22/2024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E2B6-D94E-45F2-92D5-95279AF8BC4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3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48F49-7E12-4C33-B4C8-FAE755AE5BAD}" type="datetimeFigureOut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9/22/2024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9501-0F7A-445A-85D2-293A79436B9F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4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B399B-79D8-4734-BEEF-4FEC8FC37551}" type="datetimeFigureOut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9/22/2024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F5A7-4A25-4088-A331-C8DC66DC595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03998-1CDB-4E7F-9967-BA8E5B48FA0E}" type="datetimeFigureOut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9/22/2024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89C3-F622-4D51-A56A-3CF60A5E5EC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ECA6B-6E5C-4E5D-935F-CF7BB5EB5335}" type="datetimeFigureOut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9/22/2024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60F-CC59-43E7-ADE8-13C8E0118FC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3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50DE57-0017-4045-BDEF-4CD0137BDEF7}" type="datetimeFigureOut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9/22/2024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1CF4-9A31-4A63-A75D-AE8AA666CE3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08806-B5BE-4CAB-AAF7-C7F3FF16BBD8}" type="datetimeFigureOut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9/22/2024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1499-3B05-4183-820A-21F8426B7D9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3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CC0DA-4FC4-486B-B9D8-9906BAE786D3}" type="datetimeFigureOut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9/22/2024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42B4-EEC3-423C-9BA2-6599639C25F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4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A4B66-ABD5-4025-AB83-2D2C882FC9FA}" type="datetimeFigureOut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9/22/2024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2233-752E-48D6-BC33-491D3F6718C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5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44033-C286-423E-851C-FEEA25989176}" type="datetimeFigureOut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9/22/2024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4BFF-FA8C-4C15-A4B9-DC64EE53F03F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3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4BB9C-8FFD-4EA9-B00C-821D23D9B6A6}" type="datetimeFigureOut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9/22/2024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518-7D16-4E77-9BBA-0899DB0DA94F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D3F90-CD41-4A4C-85B4-F080364D1759}" type="datetimeFigureOut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9/22/2024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681488-FD10-453C-BD67-2612F68A4A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1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0.jpeg"/><Relationship Id="rId9" Type="http://schemas.microsoft.com/office/2007/relationships/diagramDrawing" Target="../diagrams/drawin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s://www.pxfuel.com/en/free-photo-xxb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471"/>
            <a:ext cx="12188953" cy="479038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763912"/>
            <a:ext cx="12197442" cy="209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B129D-94F9-B65F-BAD1-53F865853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016" y="2343907"/>
            <a:ext cx="10914919" cy="1228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e-NP" sz="80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रेबिज रोगबारे जानकारी</a:t>
            </a:r>
            <a:endParaRPr lang="x-none" sz="80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5FB129D-94F9-B65F-BAD1-53F865853F7E}"/>
              </a:ext>
            </a:extLst>
          </p:cNvPr>
          <p:cNvSpPr txBox="1">
            <a:spLocks/>
          </p:cNvSpPr>
          <p:nvPr/>
        </p:nvSpPr>
        <p:spPr>
          <a:xfrm>
            <a:off x="628527" y="3305143"/>
            <a:ext cx="10914919" cy="14127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e-NP" sz="3600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विश्व रेविज दिवस २०२४ को उपलक्ष्यमा आयोजित </a:t>
            </a:r>
          </a:p>
          <a:p>
            <a:pPr>
              <a:lnSpc>
                <a:spcPct val="100000"/>
              </a:lnSpc>
            </a:pPr>
            <a:r>
              <a:rPr lang="ne-NP" sz="48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रेबिज</a:t>
            </a:r>
            <a:r>
              <a:rPr lang="en-US" sz="48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48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जनचेतना</a:t>
            </a:r>
            <a:r>
              <a:rPr lang="en-US" sz="48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– </a:t>
            </a:r>
            <a:r>
              <a:rPr lang="ne-NP" sz="48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स्कुल शिक्षा </a:t>
            </a:r>
            <a:r>
              <a:rPr lang="ne-NP" sz="48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कार्यक्रम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493" y="5063089"/>
            <a:ext cx="4343964" cy="15490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16" y="5165919"/>
            <a:ext cx="1550824" cy="1300107"/>
          </a:xfrm>
          <a:prstGeom prst="rect">
            <a:avLst/>
          </a:prstGeom>
        </p:spPr>
      </p:pic>
      <p:pic>
        <p:nvPicPr>
          <p:cNvPr id="1026" name="Picture 2" descr="Home | Food and Agriculture Organization of the United N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69" y="5192017"/>
            <a:ext cx="2250487" cy="10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orld Rabies Day 2024 - PAHO/WHO | Pan American Health Organiz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67" y="16934"/>
            <a:ext cx="5957486" cy="14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472"/>
            <a:ext cx="6112933" cy="15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DB90-B6AA-5B3D-D283-6357243E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309" y="3008374"/>
            <a:ext cx="4685349" cy="26063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e-NP" sz="5400" dirty="0">
                <a:latin typeface="Kokila" panose="020B0604020202020204" pitchFamily="34" charset="0"/>
                <a:cs typeface="Kokila" panose="020B0604020202020204" pitchFamily="34" charset="0"/>
              </a:rPr>
              <a:t>हाम्रो </a:t>
            </a:r>
            <a:r>
              <a:rPr lang="ne-NP" sz="5400" dirty="0" smtClean="0">
                <a:latin typeface="Kokila" panose="020B0604020202020204" pitchFamily="34" charset="0"/>
                <a:cs typeface="Kokila" panose="020B0604020202020204" pitchFamily="34" charset="0"/>
              </a:rPr>
              <a:t>वरिपरी </a:t>
            </a:r>
            <a:r>
              <a:rPr lang="ne-NP" sz="5400" dirty="0">
                <a:latin typeface="Kokila" panose="020B0604020202020204" pitchFamily="34" charset="0"/>
                <a:cs typeface="Kokila" panose="020B0604020202020204" pitchFamily="34" charset="0"/>
              </a:rPr>
              <a:t>पाईने, रेबिज रोग सार्न सक्ने जनावरहरु</a:t>
            </a:r>
            <a:endParaRPr lang="en-US" sz="54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0242" name="Picture 2" descr="Aggressive, angry dog - BearWise">
            <a:extLst>
              <a:ext uri="{FF2B5EF4-FFF2-40B4-BE49-F238E27FC236}">
                <a16:creationId xmlns:a16="http://schemas.microsoft.com/office/drawing/2014/main" id="{8511AEE3-8D95-F510-A356-3E8A3E615B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" r="-3" b="13728"/>
          <a:stretch/>
        </p:blipFill>
        <p:spPr bwMode="auto">
          <a:xfrm>
            <a:off x="3180761" y="-2"/>
            <a:ext cx="3004255" cy="30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gry fox on Pinterest">
            <a:extLst>
              <a:ext uri="{FF2B5EF4-FFF2-40B4-BE49-F238E27FC236}">
                <a16:creationId xmlns:a16="http://schemas.microsoft.com/office/drawing/2014/main" id="{CC343342-E397-292B-8C57-75F31CD0B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" r="1" b="2388"/>
          <a:stretch/>
        </p:blipFill>
        <p:spPr bwMode="auto">
          <a:xfrm>
            <a:off x="2" y="-2"/>
            <a:ext cx="3004255" cy="30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w to Calm an Angry Cat | Acoma Animal Clinic">
            <a:extLst>
              <a:ext uri="{FF2B5EF4-FFF2-40B4-BE49-F238E27FC236}">
                <a16:creationId xmlns:a16="http://schemas.microsoft.com/office/drawing/2014/main" id="{DFBE0224-AF1C-1C4D-2393-64D1511AE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r="8452" b="2"/>
          <a:stretch/>
        </p:blipFill>
        <p:spPr bwMode="auto">
          <a:xfrm>
            <a:off x="1" y="3178174"/>
            <a:ext cx="3004255" cy="30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olorado bat tests positive for deadly white-nose syndrome, first time in  state history">
            <a:extLst>
              <a:ext uri="{FF2B5EF4-FFF2-40B4-BE49-F238E27FC236}">
                <a16:creationId xmlns:a16="http://schemas.microsoft.com/office/drawing/2014/main" id="{97C91C2A-687F-317B-B15C-B74E7F0C9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61" y="3178175"/>
            <a:ext cx="3004255" cy="30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r="10149"/>
          <a:stretch/>
        </p:blipFill>
        <p:spPr bwMode="auto">
          <a:xfrm>
            <a:off x="6349630" y="0"/>
            <a:ext cx="2993791" cy="300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-1" y="2141274"/>
            <a:ext cx="1229711" cy="8513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Fox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73827" y="2136016"/>
            <a:ext cx="1229711" cy="8513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Dog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" y="3178175"/>
            <a:ext cx="1229711" cy="8513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Cat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73827" y="3178175"/>
            <a:ext cx="1229711" cy="8513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Bat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14897" y="-2"/>
            <a:ext cx="2779987" cy="8513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Mongoose, </a:t>
            </a:r>
            <a:r>
              <a:rPr lang="ne-NP" b="1" dirty="0">
                <a:solidFill>
                  <a:srgbClr val="FF0000"/>
                </a:solidFill>
                <a:cs typeface="Kalimati" pitchFamily="2"/>
              </a:rPr>
              <a:t>न्याउरी मुसा</a:t>
            </a:r>
            <a:endParaRPr lang="en-US" sz="900" b="1" dirty="0">
              <a:solidFill>
                <a:srgbClr val="FF0000"/>
              </a:solidFill>
              <a:cs typeface="Kalimati" pitchFamily="2"/>
            </a:endParaRPr>
          </a:p>
        </p:txBody>
      </p:sp>
      <p:pic>
        <p:nvPicPr>
          <p:cNvPr id="20" name="Picture 19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4ED2-B42C-6916-D748-6A09453E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906" y="369516"/>
            <a:ext cx="7287837" cy="994437"/>
          </a:xfrm>
        </p:spPr>
        <p:txBody>
          <a:bodyPr>
            <a:normAutofit/>
          </a:bodyPr>
          <a:lstStyle/>
          <a:p>
            <a:pPr algn="ctr"/>
            <a:r>
              <a:rPr lang="ne-NP" sz="5400" b="1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रेबिज लागेको </a:t>
            </a:r>
            <a:r>
              <a:rPr lang="ne-NP" sz="5400" b="1" dirty="0" smtClean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</a:t>
            </a:r>
            <a:r>
              <a:rPr lang="ne-NP" sz="5400" b="1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ु</a:t>
            </a:r>
            <a:r>
              <a:rPr lang="ne-NP" sz="5400" b="1" dirty="0" smtClean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कुर </a:t>
            </a:r>
            <a:r>
              <a:rPr lang="ne-NP" sz="5400" b="1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कसरी चिन्ने?</a:t>
            </a:r>
            <a:endParaRPr lang="x-none" sz="5400" b="1" dirty="0">
              <a:solidFill>
                <a:srgbClr val="008080"/>
              </a:solidFill>
              <a:latin typeface="Kokila" panose="020B0604020202020204" pitchFamily="34" charset="0"/>
              <a:ea typeface="Tahoma" pitchFamily="34" charset="0"/>
              <a:cs typeface="Kokila" panose="020B0604020202020204" pitchFamily="34" charset="0"/>
            </a:endParaRPr>
          </a:p>
        </p:txBody>
      </p:sp>
      <p:pic>
        <p:nvPicPr>
          <p:cNvPr id="7178" name="Picture 10" descr="920+ Dog Drooling Illustrations, Royalty-Free Vector Graphics &amp; Clip Art -  iStock | Dog drooling white background">
            <a:extLst>
              <a:ext uri="{FF2B5EF4-FFF2-40B4-BE49-F238E27FC236}">
                <a16:creationId xmlns:a16="http://schemas.microsoft.com/office/drawing/2014/main" id="{E0D67C15-87A8-2203-F91E-3BC06270C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6" t="42993"/>
          <a:stretch/>
        </p:blipFill>
        <p:spPr bwMode="auto">
          <a:xfrm>
            <a:off x="755668" y="1411487"/>
            <a:ext cx="1518536" cy="173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E1AA6CA-F74E-C8FB-4D48-166BCBF8B79F}"/>
              </a:ext>
            </a:extLst>
          </p:cNvPr>
          <p:cNvSpPr/>
          <p:nvPr/>
        </p:nvSpPr>
        <p:spPr>
          <a:xfrm>
            <a:off x="398846" y="1324666"/>
            <a:ext cx="2013239" cy="1899441"/>
          </a:xfrm>
          <a:prstGeom prst="ellipse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7180" name="Picture 12" descr="2,300+ Tired Dog Illustrations, Royalty-Free Vector Graphics &amp; Clip Art -  iStock | Tired dog computer, Tired dog on walk, Tired dog leash">
            <a:extLst>
              <a:ext uri="{FF2B5EF4-FFF2-40B4-BE49-F238E27FC236}">
                <a16:creationId xmlns:a16="http://schemas.microsoft.com/office/drawing/2014/main" id="{8F429299-83ED-19A7-E9D1-D4E1037E9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43" y="4499174"/>
            <a:ext cx="1410161" cy="14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20+ Dog Bite Shoe Illustrations, Royalty-Free Vector Graphics &amp; Clip Art -  iStock | Broken shoe, Torn shoe">
            <a:extLst>
              <a:ext uri="{FF2B5EF4-FFF2-40B4-BE49-F238E27FC236}">
                <a16:creationId xmlns:a16="http://schemas.microsoft.com/office/drawing/2014/main" id="{AF4C0505-BECD-87F6-231B-ECB1B575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6"/>
          <a:stretch/>
        </p:blipFill>
        <p:spPr bwMode="auto">
          <a:xfrm>
            <a:off x="3640279" y="1420586"/>
            <a:ext cx="2514196" cy="1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20655D8-3170-696A-C452-3ACC46DB1AE9}"/>
              </a:ext>
            </a:extLst>
          </p:cNvPr>
          <p:cNvSpPr/>
          <p:nvPr/>
        </p:nvSpPr>
        <p:spPr>
          <a:xfrm>
            <a:off x="3829476" y="1308613"/>
            <a:ext cx="2013239" cy="1899441"/>
          </a:xfrm>
          <a:prstGeom prst="ellipse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7186" name="Picture 18" descr="Simple Barking Dog Flat Illustration Stock Illustration - Download Image  Now - Dog, Barking Animal, Anger - iStock">
            <a:extLst>
              <a:ext uri="{FF2B5EF4-FFF2-40B4-BE49-F238E27FC236}">
                <a16:creationId xmlns:a16="http://schemas.microsoft.com/office/drawing/2014/main" id="{8A45F973-2912-AE90-0A21-864BD9A1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95" y="1452668"/>
            <a:ext cx="1473425" cy="165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6A888C4-6988-C277-19A3-32319062D6A9}"/>
              </a:ext>
            </a:extLst>
          </p:cNvPr>
          <p:cNvSpPr txBox="1"/>
          <p:nvPr/>
        </p:nvSpPr>
        <p:spPr>
          <a:xfrm>
            <a:off x="70766" y="3262702"/>
            <a:ext cx="291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8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अत्याधिक र्याल </a:t>
            </a:r>
            <a:r>
              <a:rPr lang="ne-NP" sz="2800" b="1" dirty="0" smtClean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काढ्ने</a:t>
            </a:r>
            <a:endParaRPr lang="x-none" sz="2800" b="1" dirty="0">
              <a:solidFill>
                <a:srgbClr val="0070C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0ADDCE-D869-77C7-F92A-BCF63B08E94A}"/>
              </a:ext>
            </a:extLst>
          </p:cNvPr>
          <p:cNvSpPr txBox="1"/>
          <p:nvPr/>
        </p:nvSpPr>
        <p:spPr>
          <a:xfrm>
            <a:off x="3256220" y="3240712"/>
            <a:ext cx="3357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8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जे पायो त्यही </a:t>
            </a:r>
            <a:r>
              <a:rPr lang="ne-NP" sz="2800" b="1" dirty="0" smtClean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टोक्ने</a:t>
            </a:r>
            <a:endParaRPr lang="x-none" sz="2400" b="1" dirty="0">
              <a:solidFill>
                <a:srgbClr val="0070C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18908322-016A-550A-FAD9-0753F4814019}"/>
              </a:ext>
            </a:extLst>
          </p:cNvPr>
          <p:cNvSpPr/>
          <p:nvPr/>
        </p:nvSpPr>
        <p:spPr>
          <a:xfrm>
            <a:off x="9369166" y="2029154"/>
            <a:ext cx="921012" cy="751229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b="1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FEFBA32-0930-E9BB-4F4A-192802F0F458}"/>
              </a:ext>
            </a:extLst>
          </p:cNvPr>
          <p:cNvSpPr/>
          <p:nvPr/>
        </p:nvSpPr>
        <p:spPr>
          <a:xfrm>
            <a:off x="2951905" y="4321745"/>
            <a:ext cx="2013239" cy="189944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7190" name="Picture 22" descr="barking or howling dog cartoon character Stock Photo - Alamy">
            <a:extLst>
              <a:ext uri="{FF2B5EF4-FFF2-40B4-BE49-F238E27FC236}">
                <a16:creationId xmlns:a16="http://schemas.microsoft.com/office/drawing/2014/main" id="{5BD5FF6E-DFFD-6FB4-75F6-74595C340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b="12187"/>
          <a:stretch/>
        </p:blipFill>
        <p:spPr bwMode="auto">
          <a:xfrm>
            <a:off x="6424580" y="4430465"/>
            <a:ext cx="1423580" cy="16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83058111-3D2A-81CE-88D6-54330D682858}"/>
              </a:ext>
            </a:extLst>
          </p:cNvPr>
          <p:cNvSpPr/>
          <p:nvPr/>
        </p:nvSpPr>
        <p:spPr>
          <a:xfrm>
            <a:off x="6239157" y="4283931"/>
            <a:ext cx="2013239" cy="189944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7196" name="Picture 28" descr="Dog Paralysis: Common Causes &amp; Treatment | Canna-Pet">
            <a:extLst>
              <a:ext uri="{FF2B5EF4-FFF2-40B4-BE49-F238E27FC236}">
                <a16:creationId xmlns:a16="http://schemas.microsoft.com/office/drawing/2014/main" id="{F4291A81-338F-20C3-F5B7-35A8243E1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9" t="1595" r="8591" b="-1595"/>
          <a:stretch/>
        </p:blipFill>
        <p:spPr bwMode="auto">
          <a:xfrm>
            <a:off x="9783743" y="4593972"/>
            <a:ext cx="1359559" cy="117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77B50A35-D610-4424-3C5A-F507CAB52512}"/>
              </a:ext>
            </a:extLst>
          </p:cNvPr>
          <p:cNvSpPr/>
          <p:nvPr/>
        </p:nvSpPr>
        <p:spPr>
          <a:xfrm>
            <a:off x="9472607" y="4190091"/>
            <a:ext cx="2013239" cy="189944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EF1D50-A0DB-5C02-C77A-BCA8D737C37E}"/>
              </a:ext>
            </a:extLst>
          </p:cNvPr>
          <p:cNvSpPr txBox="1"/>
          <p:nvPr/>
        </p:nvSpPr>
        <p:spPr>
          <a:xfrm>
            <a:off x="2495906" y="6271480"/>
            <a:ext cx="313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8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थकित भएर </a:t>
            </a:r>
            <a:r>
              <a:rPr lang="ne-NP" sz="2800" b="1" dirty="0" smtClean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बस्ने</a:t>
            </a:r>
            <a:endParaRPr lang="x-none" sz="2400" b="1" dirty="0">
              <a:solidFill>
                <a:srgbClr val="0070C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04D6F3-0FBE-16C3-C8B3-041060B02E65}"/>
              </a:ext>
            </a:extLst>
          </p:cNvPr>
          <p:cNvSpPr txBox="1"/>
          <p:nvPr/>
        </p:nvSpPr>
        <p:spPr>
          <a:xfrm>
            <a:off x="5744741" y="6259391"/>
            <a:ext cx="313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8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आवाज परिवर्तन </a:t>
            </a:r>
            <a:r>
              <a:rPr lang="ne-NP" sz="2800" b="1" dirty="0" smtClean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हुने</a:t>
            </a:r>
            <a:endParaRPr lang="x-none" sz="2800" b="1" dirty="0">
              <a:solidFill>
                <a:srgbClr val="0070C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EE94BF-01A1-9EDB-1038-B9C6C029CB85}"/>
              </a:ext>
            </a:extLst>
          </p:cNvPr>
          <p:cNvSpPr txBox="1"/>
          <p:nvPr/>
        </p:nvSpPr>
        <p:spPr>
          <a:xfrm>
            <a:off x="8572502" y="6234983"/>
            <a:ext cx="346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8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पछाडिको भाग पक्षघात हुँदै </a:t>
            </a:r>
            <a:r>
              <a:rPr lang="ne-NP" sz="2800" b="1" dirty="0" smtClean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जाने</a:t>
            </a:r>
            <a:endParaRPr lang="x-none" sz="2400" b="1" dirty="0">
              <a:solidFill>
                <a:srgbClr val="0070C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6" name="Left Arrow 45">
            <a:extLst>
              <a:ext uri="{FF2B5EF4-FFF2-40B4-BE49-F238E27FC236}">
                <a16:creationId xmlns:a16="http://schemas.microsoft.com/office/drawing/2014/main" id="{2D0451AE-18BA-93BE-FE70-BA79A72484C6}"/>
              </a:ext>
            </a:extLst>
          </p:cNvPr>
          <p:cNvSpPr/>
          <p:nvPr/>
        </p:nvSpPr>
        <p:spPr>
          <a:xfrm flipH="1">
            <a:off x="1922770" y="4978885"/>
            <a:ext cx="815544" cy="709880"/>
          </a:xfrm>
          <a:prstGeom prst="lef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b="1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hord 2"/>
          <p:cNvSpPr/>
          <p:nvPr/>
        </p:nvSpPr>
        <p:spPr>
          <a:xfrm rot="1375543">
            <a:off x="10243955" y="1051028"/>
            <a:ext cx="2862431" cy="2707483"/>
          </a:xfrm>
          <a:prstGeom prst="chor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04D6F3-0FBE-16C3-C8B3-041060B02E65}"/>
              </a:ext>
            </a:extLst>
          </p:cNvPr>
          <p:cNvSpPr txBox="1"/>
          <p:nvPr/>
        </p:nvSpPr>
        <p:spPr>
          <a:xfrm>
            <a:off x="10051764" y="1874076"/>
            <a:ext cx="1985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उत्तेजित अवस्था</a:t>
            </a:r>
            <a:endParaRPr lang="x-none" sz="48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12177446">
            <a:off x="-970656" y="3989133"/>
            <a:ext cx="2963516" cy="2695813"/>
          </a:xfrm>
          <a:prstGeom prst="chord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04D6F3-0FBE-16C3-C8B3-041060B02E65}"/>
              </a:ext>
            </a:extLst>
          </p:cNvPr>
          <p:cNvSpPr txBox="1"/>
          <p:nvPr/>
        </p:nvSpPr>
        <p:spPr>
          <a:xfrm>
            <a:off x="-62790" y="4756717"/>
            <a:ext cx="154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लाटो अवस्था</a:t>
            </a:r>
            <a:endParaRPr lang="x-none" sz="48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50" name="Picture 49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088" r="4" b="977"/>
          <a:stretch/>
        </p:blipFill>
        <p:spPr>
          <a:xfrm>
            <a:off x="10875579" y="26370"/>
            <a:ext cx="1316421" cy="127611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392A5E5-E9F2-9884-F8CD-6FAA1D556400}"/>
              </a:ext>
            </a:extLst>
          </p:cNvPr>
          <p:cNvSpPr/>
          <p:nvPr/>
        </p:nvSpPr>
        <p:spPr>
          <a:xfrm>
            <a:off x="7299498" y="1328008"/>
            <a:ext cx="2013239" cy="1899441"/>
          </a:xfrm>
          <a:prstGeom prst="ellipse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0D7B3-2A80-E4AF-A7C3-F84BBE75C4D9}"/>
              </a:ext>
            </a:extLst>
          </p:cNvPr>
          <p:cNvSpPr txBox="1"/>
          <p:nvPr/>
        </p:nvSpPr>
        <p:spPr>
          <a:xfrm>
            <a:off x="7386450" y="3275866"/>
            <a:ext cx="2081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8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उत्तेजित </a:t>
            </a:r>
            <a:r>
              <a:rPr lang="ne-NP" sz="2800" b="1" dirty="0" smtClean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हुने</a:t>
            </a:r>
            <a:endParaRPr lang="x-none" sz="2400" b="1" dirty="0">
              <a:solidFill>
                <a:srgbClr val="0070C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459" y="3882998"/>
            <a:ext cx="12148269" cy="255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7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96A1-5B92-FB49-4EBC-5826896D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86" y="538843"/>
            <a:ext cx="2855026" cy="5045528"/>
          </a:xfrm>
        </p:spPr>
        <p:txBody>
          <a:bodyPr>
            <a:noAutofit/>
          </a:bodyPr>
          <a:lstStyle/>
          <a:p>
            <a:r>
              <a:rPr lang="ne" sz="5400" b="1" dirty="0">
                <a:solidFill>
                  <a:srgbClr val="C00000"/>
                </a:solidFill>
                <a:latin typeface="Kokila" panose="020B0604020202020204" pitchFamily="34" charset="0"/>
                <a:ea typeface="+mj-lt"/>
                <a:cs typeface="Kokila" panose="020B0604020202020204" pitchFamily="34" charset="0"/>
              </a:rPr>
              <a:t>मानिसमा </a:t>
            </a:r>
            <a:r>
              <a:rPr lang="en-US" sz="5400" b="1" dirty="0">
                <a:solidFill>
                  <a:srgbClr val="C00000"/>
                </a:solidFill>
                <a:latin typeface="Kokila" panose="020B0604020202020204" pitchFamily="34" charset="0"/>
                <a:ea typeface="+mj-lt"/>
                <a:cs typeface="Kokila" panose="020B0604020202020204" pitchFamily="34" charset="0"/>
              </a:rPr>
              <a:t/>
            </a:r>
            <a:br>
              <a:rPr lang="en-US" sz="5400" b="1" dirty="0">
                <a:solidFill>
                  <a:srgbClr val="C00000"/>
                </a:solidFill>
                <a:latin typeface="Kokila" panose="020B0604020202020204" pitchFamily="34" charset="0"/>
                <a:ea typeface="+mj-lt"/>
                <a:cs typeface="Kokila" panose="020B0604020202020204" pitchFamily="34" charset="0"/>
              </a:rPr>
            </a:br>
            <a:r>
              <a:rPr lang="ne" sz="5400" b="1" dirty="0" smtClean="0">
                <a:solidFill>
                  <a:srgbClr val="C00000"/>
                </a:solidFill>
                <a:latin typeface="Kokila" panose="020B0604020202020204" pitchFamily="34" charset="0"/>
                <a:ea typeface="+mj-lt"/>
                <a:cs typeface="Kokila" panose="020B0604020202020204" pitchFamily="34" charset="0"/>
              </a:rPr>
              <a:t>लक्षणहरू</a:t>
            </a:r>
            <a:r>
              <a:rPr lang="ne-NP" sz="5400" b="1" dirty="0">
                <a:solidFill>
                  <a:srgbClr val="C00000"/>
                </a:solidFill>
                <a:latin typeface="Kokila" panose="020B0604020202020204" pitchFamily="34" charset="0"/>
                <a:ea typeface="+mj-lt"/>
                <a:cs typeface="Kokila" panose="020B0604020202020204" pitchFamily="34" charset="0"/>
              </a:rPr>
              <a:t> </a:t>
            </a:r>
            <a:r>
              <a:rPr lang="ne-NP" sz="4000" b="1" dirty="0" smtClean="0">
                <a:solidFill>
                  <a:srgbClr val="C00000"/>
                </a:solidFill>
                <a:latin typeface="Kokila" panose="020B0604020202020204" pitchFamily="34" charset="0"/>
                <a:ea typeface="+mj-lt"/>
                <a:cs typeface="Kokila" panose="020B0604020202020204" pitchFamily="34" charset="0"/>
              </a:rPr>
              <a:t>(चिकित्सकहरुका </a:t>
            </a:r>
            <a:r>
              <a:rPr lang="ne-NP" sz="4000" b="1" dirty="0">
                <a:solidFill>
                  <a:srgbClr val="C00000"/>
                </a:solidFill>
                <a:latin typeface="Kokila" panose="020B0604020202020204" pitchFamily="34" charset="0"/>
                <a:ea typeface="+mj-lt"/>
                <a:cs typeface="Kokila" panose="020B0604020202020204" pitchFamily="34" charset="0"/>
              </a:rPr>
              <a:t>अनुसार)</a:t>
            </a:r>
            <a:endParaRPr lang="en-GB" sz="54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C74087D-0FF8-70EB-FD7B-40AAD8EC7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" t="8712" r="-526" b="72805"/>
          <a:stretch/>
        </p:blipFill>
        <p:spPr>
          <a:xfrm>
            <a:off x="2792970" y="-98809"/>
            <a:ext cx="8964726" cy="1774984"/>
          </a:xfr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0D80433-8A3D-9C04-995D-1F8974ED8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731" t="50000" r="3941" b="35148"/>
          <a:stretch/>
        </p:blipFill>
        <p:spPr>
          <a:xfrm>
            <a:off x="4376057" y="2183478"/>
            <a:ext cx="5509583" cy="143691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B3826D8-82B0-979D-1BFF-14E38EFD5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2105" r="1903" b="13178"/>
          <a:stretch/>
        </p:blipFill>
        <p:spPr>
          <a:xfrm>
            <a:off x="1866970" y="4386057"/>
            <a:ext cx="9356555" cy="15117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E94D72-3126-0237-B09B-BADF97CD8B6B}"/>
              </a:ext>
            </a:extLst>
          </p:cNvPr>
          <p:cNvSpPr txBox="1"/>
          <p:nvPr/>
        </p:nvSpPr>
        <p:spPr>
          <a:xfrm>
            <a:off x="3157522" y="1676175"/>
            <a:ext cx="1423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  </a:t>
            </a:r>
            <a:r>
              <a:rPr lang="ne" sz="2800" b="1" dirty="0">
                <a:solidFill>
                  <a:srgbClr val="008080"/>
                </a:solidFill>
                <a:latin typeface="Kokila" panose="020B0604020202020204" pitchFamily="34" charset="0"/>
                <a:ea typeface="+mn-lt"/>
                <a:cs typeface="Kokila" panose="020B0604020202020204" pitchFamily="34" charset="0"/>
              </a:rPr>
              <a:t>टाउको दुख्नु</a:t>
            </a:r>
            <a:endParaRPr lang="en-DE" sz="28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4D8E15-F2FC-EEF2-4CA8-E61F750B358B}"/>
              </a:ext>
            </a:extLst>
          </p:cNvPr>
          <p:cNvSpPr txBox="1"/>
          <p:nvPr/>
        </p:nvSpPr>
        <p:spPr>
          <a:xfrm>
            <a:off x="10024763" y="1641562"/>
            <a:ext cx="1423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" sz="2800" b="1" dirty="0">
                <a:solidFill>
                  <a:srgbClr val="008080"/>
                </a:solidFill>
                <a:latin typeface="Kokila" panose="020B0604020202020204" pitchFamily="34" charset="0"/>
                <a:ea typeface="+mn-lt"/>
                <a:cs typeface="Kokila" panose="020B0604020202020204" pitchFamily="34" charset="0"/>
              </a:rPr>
              <a:t>ज्वरो आउनु</a:t>
            </a:r>
            <a:endParaRPr lang="en-DE" sz="28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4EABAA-EDFE-8306-2F82-1BC7DB24E324}"/>
              </a:ext>
            </a:extLst>
          </p:cNvPr>
          <p:cNvSpPr txBox="1"/>
          <p:nvPr/>
        </p:nvSpPr>
        <p:spPr>
          <a:xfrm>
            <a:off x="7460294" y="1646127"/>
            <a:ext cx="2158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" sz="2800" b="1" dirty="0">
                <a:solidFill>
                  <a:srgbClr val="008080"/>
                </a:solidFill>
                <a:latin typeface="Kokila" panose="020B0604020202020204" pitchFamily="34" charset="0"/>
                <a:ea typeface="+mn-lt"/>
                <a:cs typeface="Kokila" panose="020B0604020202020204" pitchFamily="34" charset="0"/>
              </a:rPr>
              <a:t>मांशपेशीहरू दुख्‍नु</a:t>
            </a:r>
            <a:endParaRPr lang="en-DE" sz="28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4448AA-5F63-902C-E322-CE818444483C}"/>
              </a:ext>
            </a:extLst>
          </p:cNvPr>
          <p:cNvSpPr txBox="1"/>
          <p:nvPr/>
        </p:nvSpPr>
        <p:spPr>
          <a:xfrm>
            <a:off x="4581149" y="5774626"/>
            <a:ext cx="4094585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ne-NP" sz="2800" b="1" dirty="0">
                <a:solidFill>
                  <a:srgbClr val="008080"/>
                </a:solidFill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घाँटीको स्नायु नसाको पक्षघातले गर्दा पानी निल्न नसक्ने र पानी देखि डराउनु</a:t>
            </a:r>
            <a:endParaRPr lang="en-DE" sz="2800" b="1" dirty="0">
              <a:solidFill>
                <a:srgbClr val="008080"/>
              </a:solidFill>
              <a:effectLst/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B8F6E3-6D4E-B360-E9B9-37E552C0AF59}"/>
              </a:ext>
            </a:extLst>
          </p:cNvPr>
          <p:cNvSpPr txBox="1"/>
          <p:nvPr/>
        </p:nvSpPr>
        <p:spPr>
          <a:xfrm>
            <a:off x="5579863" y="1667582"/>
            <a:ext cx="1285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008080"/>
                </a:solidFill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घाँटी दुख्‍नु </a:t>
            </a:r>
            <a:endParaRPr lang="en-DE" sz="28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9A6A67-D453-4F7D-A486-661072466BBC}"/>
              </a:ext>
            </a:extLst>
          </p:cNvPr>
          <p:cNvSpPr txBox="1"/>
          <p:nvPr/>
        </p:nvSpPr>
        <p:spPr>
          <a:xfrm>
            <a:off x="4376057" y="3525982"/>
            <a:ext cx="28676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008080"/>
                </a:solidFill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उत्तेजना तथा अस्वभाविक कम्पन पनि पैदा हुने</a:t>
            </a:r>
            <a:endParaRPr lang="en-DE" sz="28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723860-245A-A3DD-0B86-1CCFB30FB7C8}"/>
              </a:ext>
            </a:extLst>
          </p:cNvPr>
          <p:cNvSpPr txBox="1"/>
          <p:nvPr/>
        </p:nvSpPr>
        <p:spPr>
          <a:xfrm>
            <a:off x="8741301" y="5914274"/>
            <a:ext cx="24985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008080"/>
                </a:solidFill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मुखमा र्‍याल तथा फिँज जम्मा हुने</a:t>
            </a:r>
            <a:r>
              <a:rPr lang="en-DE" sz="2800" b="1" dirty="0">
                <a:solidFill>
                  <a:srgbClr val="008080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DE" sz="28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DB5F78-847D-BCA7-7E70-E5C28D15077C}"/>
              </a:ext>
            </a:extLst>
          </p:cNvPr>
          <p:cNvSpPr txBox="1"/>
          <p:nvPr/>
        </p:nvSpPr>
        <p:spPr>
          <a:xfrm>
            <a:off x="2296939" y="5835796"/>
            <a:ext cx="22842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008080"/>
                </a:solidFill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उज्यालोमा हेर्न नसक्ने</a:t>
            </a:r>
            <a:r>
              <a:rPr lang="en-DE" sz="2800" b="1" dirty="0">
                <a:solidFill>
                  <a:srgbClr val="008080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DE" sz="28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650E4-8EA2-AB85-7E5D-91DF7C4649F9}"/>
              </a:ext>
            </a:extLst>
          </p:cNvPr>
          <p:cNvSpPr txBox="1"/>
          <p:nvPr/>
        </p:nvSpPr>
        <p:spPr>
          <a:xfrm>
            <a:off x="7525610" y="355395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i-IN" sz="2800" b="1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आक्रामकता</a:t>
            </a:r>
            <a:r>
              <a:rPr lang="en-US" sz="2800" b="1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देखाउने</a:t>
            </a:r>
            <a:r>
              <a:rPr lang="en-US" sz="2800" b="1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32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F0F4A-7FB6-C9B1-4AEF-84A90BCD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89217"/>
            <a:ext cx="7440449" cy="1325563"/>
          </a:xfrm>
        </p:spPr>
        <p:txBody>
          <a:bodyPr>
            <a:normAutofit/>
          </a:bodyPr>
          <a:lstStyle/>
          <a:p>
            <a:r>
              <a:rPr lang="ne-NP" sz="5400" b="1" dirty="0">
                <a:solidFill>
                  <a:srgbClr val="C00000"/>
                </a:solidFill>
                <a:latin typeface="Kokila" panose="020B0604020202020204" pitchFamily="34" charset="0"/>
                <a:ea typeface="Tahoma" pitchFamily="34" charset="0"/>
                <a:cs typeface="Kokila" panose="020B0604020202020204" pitchFamily="34" charset="0"/>
              </a:rPr>
              <a:t>उपचार</a:t>
            </a:r>
            <a:r>
              <a:rPr lang="en-GB" sz="54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 </a:t>
            </a:r>
            <a:r>
              <a:rPr lang="ne-NP" sz="66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केही </a:t>
            </a:r>
            <a:r>
              <a:rPr lang="ne-NP" sz="6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छैन ।</a:t>
            </a:r>
            <a:endParaRPr lang="x-none" sz="66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9" name="Picture 8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8392548"/>
              </p:ext>
            </p:extLst>
          </p:nvPr>
        </p:nvGraphicFramePr>
        <p:xfrm>
          <a:off x="2032000" y="1681843"/>
          <a:ext cx="8128000" cy="488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51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Premium Vector | Man training german shepherd outdoors sit command">
            <a:extLst>
              <a:ext uri="{FF2B5EF4-FFF2-40B4-BE49-F238E27FC236}">
                <a16:creationId xmlns:a16="http://schemas.microsoft.com/office/drawing/2014/main" id="{185654DC-AFF9-0270-CE44-7DC656ED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866" y="4066627"/>
            <a:ext cx="2764971" cy="27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F0F4A-7FB6-C9B1-4AEF-84A90BCD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02" y="1840049"/>
            <a:ext cx="2817590" cy="1392045"/>
          </a:xfrm>
        </p:spPr>
        <p:txBody>
          <a:bodyPr>
            <a:normAutofit fontScale="90000"/>
          </a:bodyPr>
          <a:lstStyle/>
          <a:p>
            <a:r>
              <a:rPr lang="ne-NP" sz="3600" b="1" dirty="0" smtClean="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१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 </a:t>
            </a:r>
            <a:r>
              <a:rPr lang="ne-NP" sz="3600" b="1" dirty="0" smtClean="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कुकुर </a:t>
            </a:r>
            <a:r>
              <a:rPr lang="ne-NP" sz="3600" b="1" dirty="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बिरालोलाई बार्षिक रुपमा खोप </a:t>
            </a:r>
            <a:r>
              <a:rPr lang="ne-NP" sz="3600" b="1" dirty="0" smtClean="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लगाउने ।</a:t>
            </a:r>
            <a:endParaRPr lang="ne-NP" sz="3600" b="1" dirty="0">
              <a:solidFill>
                <a:schemeClr val="accent2">
                  <a:lumMod val="7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2052" name="Picture 4" descr="Illustration Of Dog Vaccination Stock Illustration - Download Image Now -  Dog, Vaccination, Animal - iStock">
            <a:extLst>
              <a:ext uri="{FF2B5EF4-FFF2-40B4-BE49-F238E27FC236}">
                <a16:creationId xmlns:a16="http://schemas.microsoft.com/office/drawing/2014/main" id="{32CF397D-6E15-B72E-7685-C65B8FB1F8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r="11376"/>
          <a:stretch/>
        </p:blipFill>
        <p:spPr bwMode="auto">
          <a:xfrm>
            <a:off x="359228" y="1095921"/>
            <a:ext cx="2661557" cy="25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mium Vector | A girl alone walking dog outdoor in green park banner for  dog walker company pet sitting labrador">
            <a:extLst>
              <a:ext uri="{FF2B5EF4-FFF2-40B4-BE49-F238E27FC236}">
                <a16:creationId xmlns:a16="http://schemas.microsoft.com/office/drawing/2014/main" id="{3C4E14DE-58D7-50DC-2286-50837773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0" y="3869871"/>
            <a:ext cx="2779123" cy="27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ox Royalty Free Vector Image - VectorStock">
            <a:extLst>
              <a:ext uri="{FF2B5EF4-FFF2-40B4-BE49-F238E27FC236}">
                <a16:creationId xmlns:a16="http://schemas.microsoft.com/office/drawing/2014/main" id="{10CA6840-0FFE-9953-E019-047BFFE00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0"/>
          <a:stretch/>
        </p:blipFill>
        <p:spPr bwMode="auto">
          <a:xfrm>
            <a:off x="9474579" y="2160846"/>
            <a:ext cx="855948" cy="11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artoon Bat Images – Browse 202,762 Stock Photos, Vectors, and Video |  Adobe Stock">
            <a:extLst>
              <a:ext uri="{FF2B5EF4-FFF2-40B4-BE49-F238E27FC236}">
                <a16:creationId xmlns:a16="http://schemas.microsoft.com/office/drawing/2014/main" id="{6FE0F237-30DF-7805-32CF-C90F6970C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539" y="1337951"/>
            <a:ext cx="102398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4009FD-7904-1EAD-6FE1-8150C4536995}"/>
              </a:ext>
            </a:extLst>
          </p:cNvPr>
          <p:cNvSpPr txBox="1">
            <a:spLocks/>
          </p:cNvSpPr>
          <p:nvPr/>
        </p:nvSpPr>
        <p:spPr>
          <a:xfrm>
            <a:off x="3396229" y="4693251"/>
            <a:ext cx="2681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Kalimati" panose="00000400000000000000" pitchFamily="2"/>
              </a:defRPr>
            </a:lvl1pPr>
          </a:lstStyle>
          <a:p>
            <a:r>
              <a:rPr lang="ne-NP" sz="3200" b="1" dirty="0" smtClean="0">
                <a:solidFill>
                  <a:srgbClr val="503B1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३</a:t>
            </a:r>
            <a:r>
              <a:rPr lang="en-US" sz="3200" b="1" dirty="0" smtClean="0">
                <a:solidFill>
                  <a:srgbClr val="503B1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 </a:t>
            </a:r>
            <a:r>
              <a:rPr lang="ne-NP" sz="3200" b="1" dirty="0" smtClean="0">
                <a:solidFill>
                  <a:srgbClr val="503B1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घरमा </a:t>
            </a:r>
            <a:r>
              <a:rPr lang="ne-NP" sz="3200" b="1" dirty="0">
                <a:solidFill>
                  <a:srgbClr val="503B1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पालिएका कुकुर बिरालाहरुलाई छाडा </a:t>
            </a:r>
            <a:r>
              <a:rPr lang="ne-NP" sz="3200" b="1" dirty="0" smtClean="0">
                <a:solidFill>
                  <a:srgbClr val="503B1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नछोड्ने ।</a:t>
            </a:r>
            <a:endParaRPr lang="ne-NP" sz="3200" b="1" dirty="0">
              <a:solidFill>
                <a:srgbClr val="503B1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044448-B988-39BA-C489-2091DFA59D56}"/>
              </a:ext>
            </a:extLst>
          </p:cNvPr>
          <p:cNvSpPr txBox="1">
            <a:spLocks/>
          </p:cNvSpPr>
          <p:nvPr/>
        </p:nvSpPr>
        <p:spPr>
          <a:xfrm>
            <a:off x="6656644" y="4339678"/>
            <a:ext cx="2952156" cy="221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Kalimati" panose="00000400000000000000" pitchFamily="2"/>
              </a:defRPr>
            </a:lvl1pPr>
          </a:lstStyle>
          <a:p>
            <a:pPr algn="r"/>
            <a:r>
              <a:rPr lang="ne-NP" sz="3200" b="1" dirty="0" smtClean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४</a:t>
            </a:r>
            <a:r>
              <a:rPr lang="en-US" sz="3200" b="1" dirty="0" smtClean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 </a:t>
            </a:r>
            <a:r>
              <a:rPr lang="ne-NP" sz="3200" b="1" dirty="0" smtClean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कुकुर </a:t>
            </a:r>
            <a:r>
              <a:rPr lang="ne-NP" sz="3200" b="1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बिरालो वा जंगली जनावरले टोकेमा आफ्नो अभिभावकलाई भनी खोप </a:t>
            </a:r>
            <a:r>
              <a:rPr lang="ne-NP" sz="3200" b="1" dirty="0" smtClean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लगाउन </a:t>
            </a:r>
            <a:r>
              <a:rPr lang="ne-NP" sz="3200" b="1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तुरुन्त लैजान भन्ने ।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5A70672-BE4B-D145-A535-94E82485EB05}"/>
              </a:ext>
            </a:extLst>
          </p:cNvPr>
          <p:cNvSpPr txBox="1">
            <a:spLocks/>
          </p:cNvSpPr>
          <p:nvPr/>
        </p:nvSpPr>
        <p:spPr>
          <a:xfrm>
            <a:off x="4045872" y="527560"/>
            <a:ext cx="4221659" cy="946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e-NP" sz="8000" b="1" dirty="0" smtClean="0">
                <a:solidFill>
                  <a:srgbClr val="C00000"/>
                </a:solidFill>
                <a:latin typeface="Kokila" panose="020B0604020202020204" pitchFamily="34" charset="0"/>
                <a:ea typeface="Tahoma" pitchFamily="34" charset="0"/>
                <a:cs typeface="Kokila" panose="020B0604020202020204" pitchFamily="34" charset="0"/>
              </a:rPr>
              <a:t>रोकथाम</a:t>
            </a:r>
            <a:endParaRPr lang="x-none" sz="8000" b="1" dirty="0">
              <a:solidFill>
                <a:srgbClr val="C00000"/>
              </a:solidFill>
              <a:latin typeface="Kokila" panose="020B0604020202020204" pitchFamily="34" charset="0"/>
              <a:ea typeface="Tahoma" pitchFamily="34" charset="0"/>
              <a:cs typeface="Kokila" panose="020B0604020202020204" pitchFamily="34" charset="0"/>
            </a:endParaRPr>
          </a:p>
        </p:txBody>
      </p:sp>
      <p:pic>
        <p:nvPicPr>
          <p:cNvPr id="2056" name="Picture 8" descr="Rat cartoon Royalty Free Vector Image - VectorStock">
            <a:extLst>
              <a:ext uri="{FF2B5EF4-FFF2-40B4-BE49-F238E27FC236}">
                <a16:creationId xmlns:a16="http://schemas.microsoft.com/office/drawing/2014/main" id="{B6316308-BF54-CE2A-2F65-E6D5A00CB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1588" r="6181" b="25502"/>
          <a:stretch/>
        </p:blipFill>
        <p:spPr bwMode="auto">
          <a:xfrm>
            <a:off x="10507885" y="2406479"/>
            <a:ext cx="1106723" cy="11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021C90-12A3-91A5-E5F5-2BE122EA6639}"/>
              </a:ext>
            </a:extLst>
          </p:cNvPr>
          <p:cNvSpPr txBox="1">
            <a:spLocks/>
          </p:cNvSpPr>
          <p:nvPr/>
        </p:nvSpPr>
        <p:spPr>
          <a:xfrm>
            <a:off x="6434301" y="1840049"/>
            <a:ext cx="31744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Kalimati" panose="00000400000000000000" pitchFamily="2"/>
              </a:defRPr>
            </a:lvl1pPr>
          </a:lstStyle>
          <a:p>
            <a:pPr algn="r"/>
            <a:r>
              <a:rPr lang="ne-NP" sz="32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२</a:t>
            </a:r>
            <a:r>
              <a:rPr lang="en-US" sz="32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. </a:t>
            </a:r>
            <a:r>
              <a:rPr lang="ne-NP" sz="32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जंगली </a:t>
            </a:r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जनावरहरुको नजिक नजाने, नजिस्क्याउने, </a:t>
            </a:r>
            <a:r>
              <a:rPr lang="ne-NP" sz="32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नचलाउने </a:t>
            </a:r>
            <a:r>
              <a:rPr lang="ne-NP" sz="32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ne-NP" sz="32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5" name="Picture 14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300080" y="1902278"/>
            <a:ext cx="0" cy="39351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4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67EAD8-92B4-37F5-66C9-0BD423BEE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1286744"/>
            <a:ext cx="4892813" cy="3116773"/>
          </a:xfrm>
          <a:prstGeom prst="rect">
            <a:avLst/>
          </a:prstGeom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766E88B-4B7D-FA64-64F9-8BEFC5C61F3E}"/>
              </a:ext>
            </a:extLst>
          </p:cNvPr>
          <p:cNvSpPr txBox="1">
            <a:spLocks/>
          </p:cNvSpPr>
          <p:nvPr/>
        </p:nvSpPr>
        <p:spPr>
          <a:xfrm>
            <a:off x="5271568" y="1775317"/>
            <a:ext cx="6369547" cy="192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e-NP" sz="3200" b="1" dirty="0">
                <a:solidFill>
                  <a:srgbClr val="660066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कुनै उत्तेजित कुकुर नजिक आयो भने कुकुर संग आँखा नजुधाउने, बिस्तारै पछि सर्दे जाने।</a:t>
            </a:r>
            <a:endParaRPr lang="x-none" sz="3200" b="1" dirty="0">
              <a:solidFill>
                <a:srgbClr val="660066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66E44-2DD9-E405-64A4-748B0E5EE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696" y="3151414"/>
            <a:ext cx="2602307" cy="36711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083AE3-44B1-F268-7147-ADE896B648A5}"/>
              </a:ext>
            </a:extLst>
          </p:cNvPr>
          <p:cNvSpPr txBox="1">
            <a:spLocks/>
          </p:cNvSpPr>
          <p:nvPr/>
        </p:nvSpPr>
        <p:spPr>
          <a:xfrm>
            <a:off x="1520048" y="4403517"/>
            <a:ext cx="7809642" cy="1795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ne-NP" sz="32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कुकुर रिसाउँदै आयो भने, हलचल नगरिकन ठिङ्ङ उभिने, नभाग्ने, नदौडिने।</a:t>
            </a:r>
            <a:endParaRPr lang="x-none" sz="32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36B21-0B65-D949-52F1-44FC68D0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e-NP" sz="4800" b="1" dirty="0">
                <a:solidFill>
                  <a:srgbClr val="C00000"/>
                </a:solidFill>
                <a:latin typeface="Kokila" panose="020B0604020202020204" pitchFamily="34" charset="0"/>
                <a:ea typeface="Tahoma" pitchFamily="34" charset="0"/>
                <a:cs typeface="Kokila" panose="020B0604020202020204" pitchFamily="34" charset="0"/>
              </a:rPr>
              <a:t>कुकुरको टोकाईबाट बच्न् वा जोगिन के </a:t>
            </a:r>
            <a:r>
              <a:rPr lang="ne-NP" sz="4800" b="1" dirty="0" smtClean="0">
                <a:solidFill>
                  <a:srgbClr val="C00000"/>
                </a:solidFill>
                <a:latin typeface="Kokila" panose="020B0604020202020204" pitchFamily="34" charset="0"/>
                <a:ea typeface="Tahoma" pitchFamily="34" charset="0"/>
                <a:cs typeface="Kokila" panose="020B0604020202020204" pitchFamily="34" charset="0"/>
              </a:rPr>
              <a:t>गर्ने</a:t>
            </a:r>
            <a:r>
              <a:rPr lang="en-US" sz="4800" b="1" dirty="0" smtClean="0">
                <a:solidFill>
                  <a:srgbClr val="C00000"/>
                </a:solidFill>
                <a:latin typeface="Kokila" panose="020B0604020202020204" pitchFamily="34" charset="0"/>
                <a:ea typeface="Tahoma" pitchFamily="34" charset="0"/>
                <a:cs typeface="Kokila" panose="020B0604020202020204" pitchFamily="34" charset="0"/>
              </a:rPr>
              <a:t> </a:t>
            </a:r>
            <a:r>
              <a:rPr lang="ne-NP" sz="4800" b="1" dirty="0" smtClean="0">
                <a:solidFill>
                  <a:srgbClr val="C00000"/>
                </a:solidFill>
                <a:latin typeface="Kokila" panose="020B0604020202020204" pitchFamily="34" charset="0"/>
                <a:ea typeface="Tahoma" pitchFamily="34" charset="0"/>
                <a:cs typeface="Kokila" panose="020B0604020202020204" pitchFamily="34" charset="0"/>
              </a:rPr>
              <a:t>?</a:t>
            </a:r>
            <a:endParaRPr lang="x-none" sz="4800" b="1" dirty="0">
              <a:solidFill>
                <a:srgbClr val="C00000"/>
              </a:solidFill>
              <a:latin typeface="Kokila" panose="020B0604020202020204" pitchFamily="34" charset="0"/>
              <a:ea typeface="Tahoma" pitchFamily="34" charset="0"/>
              <a:cs typeface="Kokila" panose="020B0604020202020204" pitchFamily="34" charset="0"/>
            </a:endParaRPr>
          </a:p>
        </p:txBody>
      </p:sp>
      <p:pic>
        <p:nvPicPr>
          <p:cNvPr id="11" name="Picture 10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404757" y="3781413"/>
            <a:ext cx="4506686" cy="1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5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33B1E2-4368-5B86-7416-26F9BBD4C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41"/>
          <a:stretch/>
        </p:blipFill>
        <p:spPr>
          <a:xfrm>
            <a:off x="375062" y="1257678"/>
            <a:ext cx="3074927" cy="30634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FFAE820-4982-EA51-297D-5B5306A82DB2}"/>
              </a:ext>
            </a:extLst>
          </p:cNvPr>
          <p:cNvSpPr txBox="1">
            <a:spLocks/>
          </p:cNvSpPr>
          <p:nvPr/>
        </p:nvSpPr>
        <p:spPr>
          <a:xfrm>
            <a:off x="3449989" y="1181478"/>
            <a:ext cx="6874328" cy="2472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r>
              <a:rPr lang="ne-NP" sz="3600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खाईरहेको, सुतिरहेको वा बच्चालाई दुध खुवाईरहेको कुकुरलाई नजिस्क्याउने, नचलाउने।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DAF2C6-C8ED-65C1-9094-65540BAA5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235" y="3191935"/>
            <a:ext cx="3264538" cy="362951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9045C19-728C-4386-63EF-7052B0F3B575}"/>
              </a:ext>
            </a:extLst>
          </p:cNvPr>
          <p:cNvSpPr txBox="1">
            <a:spLocks/>
          </p:cNvSpPr>
          <p:nvPr/>
        </p:nvSpPr>
        <p:spPr>
          <a:xfrm>
            <a:off x="3449989" y="4759947"/>
            <a:ext cx="4833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Kalimati" panose="00000400000000000000" pitchFamily="2"/>
              </a:defRPr>
            </a:lvl1pPr>
          </a:lstStyle>
          <a:p>
            <a:pPr algn="r"/>
            <a:r>
              <a:rPr lang="ne-NP" sz="3600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बाँधेर राखेको कुकुरको धेरै नजिक </a:t>
            </a:r>
            <a:r>
              <a:rPr lang="ne-NP" sz="3600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जनाने</a:t>
            </a:r>
            <a:r>
              <a:rPr lang="en-US" sz="3600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600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ne-NP" sz="36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6336B21-0B65-D949-52F1-44FC68D0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e-NP" sz="4800" b="1" dirty="0">
                <a:solidFill>
                  <a:srgbClr val="C00000"/>
                </a:solidFill>
                <a:latin typeface="Kokila" panose="020B0604020202020204" pitchFamily="34" charset="0"/>
                <a:ea typeface="Tahoma" pitchFamily="34" charset="0"/>
                <a:cs typeface="Kokila" panose="020B0604020202020204" pitchFamily="34" charset="0"/>
              </a:rPr>
              <a:t>कुकुरको टोकाईबाट बच्न् वा जोगिन के नगर्ने?</a:t>
            </a:r>
            <a:endParaRPr lang="x-none" sz="4800" b="1" dirty="0">
              <a:solidFill>
                <a:srgbClr val="C00000"/>
              </a:solidFill>
              <a:latin typeface="Kokila" panose="020B0604020202020204" pitchFamily="34" charset="0"/>
              <a:ea typeface="Tahoma" pitchFamily="34" charset="0"/>
              <a:cs typeface="Kokila" panose="020B0604020202020204" pitchFamily="34" charset="0"/>
            </a:endParaRPr>
          </a:p>
        </p:txBody>
      </p:sp>
      <p:pic>
        <p:nvPicPr>
          <p:cNvPr id="16" name="Picture 15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129641" y="4034790"/>
            <a:ext cx="7299474" cy="64764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4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C7B451-C89A-32B3-86F0-3EA2AE382743}"/>
              </a:ext>
            </a:extLst>
          </p:cNvPr>
          <p:cNvSpPr txBox="1">
            <a:spLocks/>
          </p:cNvSpPr>
          <p:nvPr/>
        </p:nvSpPr>
        <p:spPr>
          <a:xfrm>
            <a:off x="4933950" y="1896510"/>
            <a:ext cx="5710402" cy="1376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Kalimati" panose="00000400000000000000" pitchFamily="2"/>
              </a:defRPr>
            </a:lvl1pPr>
          </a:lstStyle>
          <a:p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कुकुरको नजिकै बाट नकुद्ने, नदौडिने।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366ED2-285F-65CB-5206-F442644C0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89" y="1128484"/>
            <a:ext cx="3877840" cy="3178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EB787D-080E-5BA4-09BB-B545429CF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50" y="3303738"/>
            <a:ext cx="3556931" cy="34230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4294BD-63F2-43F1-9CE9-D4E7367EE136}"/>
              </a:ext>
            </a:extLst>
          </p:cNvPr>
          <p:cNvSpPr txBox="1">
            <a:spLocks/>
          </p:cNvSpPr>
          <p:nvPr/>
        </p:nvSpPr>
        <p:spPr>
          <a:xfrm>
            <a:off x="3358669" y="5015272"/>
            <a:ext cx="4506740" cy="1542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Kalimati" panose="00000400000000000000" pitchFamily="2"/>
              </a:defRPr>
            </a:lvl1pPr>
          </a:lstStyle>
          <a:p>
            <a:pPr algn="r"/>
            <a:r>
              <a:rPr lang="ne-NP" sz="3600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नचिनेको</a:t>
            </a:r>
            <a:r>
              <a:rPr lang="en-US" sz="3600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600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कुकुरलाई आँखा जुधाएर आँखामा नहेर्ने।</a:t>
            </a:r>
            <a:endParaRPr lang="en-US" sz="3600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6" name="Picture 15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6336B21-0B65-D949-52F1-44FC68D0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e-NP" sz="4800" b="1" dirty="0">
                <a:solidFill>
                  <a:srgbClr val="C00000"/>
                </a:solidFill>
                <a:latin typeface="Kokila" panose="020B0604020202020204" pitchFamily="34" charset="0"/>
                <a:ea typeface="Tahoma" pitchFamily="34" charset="0"/>
                <a:cs typeface="Kokila" panose="020B0604020202020204" pitchFamily="34" charset="0"/>
              </a:rPr>
              <a:t>कुकुरको टोकाईबाट बच्न् वा जोगिन के नगर्ने?</a:t>
            </a:r>
            <a:endParaRPr lang="x-none" sz="4800" b="1" dirty="0">
              <a:solidFill>
                <a:srgbClr val="C00000"/>
              </a:solidFill>
              <a:latin typeface="Kokila" panose="020B0604020202020204" pitchFamily="34" charset="0"/>
              <a:ea typeface="Tahoma" pitchFamily="34" charset="0"/>
              <a:cs typeface="Kokila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062841" y="4015740"/>
            <a:ext cx="7299474" cy="64764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2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6244" y="1435894"/>
            <a:ext cx="4476750" cy="4092575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ne-NP" sz="8000" b="1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कुकरले </a:t>
            </a:r>
            <a:r>
              <a:rPr lang="ne-NP" sz="80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टोक्यो भने के </a:t>
            </a:r>
            <a:r>
              <a:rPr lang="ne-NP" sz="8000" b="1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गर्ने ?</a:t>
            </a:r>
            <a:endParaRPr lang="en-US" sz="80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8" name="Picture 7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  <p:pic>
        <p:nvPicPr>
          <p:cNvPr id="2050" name="Picture 2" descr="Can rabies be eliminated? | Global Alliance for Rabies Cont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0"/>
            <a:ext cx="5480050" cy="67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50204" y="598602"/>
            <a:ext cx="231920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e-NP" sz="2800" b="1" dirty="0" smtClean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घाउलाई </a:t>
            </a:r>
            <a:r>
              <a:rPr lang="ne-NP" sz="2800" b="1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तुरुन्त साबुन पानीले १०-१५ मिनेट सम्म राम्ररी </a:t>
            </a:r>
            <a:r>
              <a:rPr lang="ne-NP" sz="2800" b="1" dirty="0" smtClean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धुने </a:t>
            </a:r>
            <a:endParaRPr lang="en-US" sz="28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02976" y="2573910"/>
            <a:ext cx="226643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e-NP" sz="2800" b="1" dirty="0" smtClean="0">
                <a:solidFill>
                  <a:schemeClr val="accent6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उपलब्ध भएमा अल्कोहल वा पोभिडिनले सफा गर्ने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2862" y="4660527"/>
            <a:ext cx="2256559" cy="156066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ne-NP" b="1" dirty="0" smtClean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चिकित्सकको </a:t>
            </a:r>
            <a:r>
              <a:rPr lang="ne-NP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सल्लाह बमोजिम रेबिज विरूद्ध खोप अनिवार्य</a:t>
            </a:r>
            <a:r>
              <a:rPr lang="en-US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b="1" dirty="0" smtClean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लगाउने </a:t>
            </a:r>
            <a:endParaRPr lang="en-US" b="1" dirty="0">
              <a:solidFill>
                <a:srgbClr val="0070C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5410200" y="1291099"/>
            <a:ext cx="1072243" cy="1796142"/>
          </a:xfrm>
          <a:prstGeom prst="curved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5410200" y="3421335"/>
            <a:ext cx="1072243" cy="1796142"/>
          </a:xfrm>
          <a:prstGeom prst="curved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ne-NP" sz="11500" b="1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केही प्रश्नहरुको पालो</a:t>
            </a:r>
            <a:endParaRPr lang="en-US" sz="115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6" name="Picture 5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ED20-7229-E703-2F8C-E5579D54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92" y="1136814"/>
            <a:ext cx="5822600" cy="2393282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e-NP" sz="6000" b="1" dirty="0" smtClean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तपाईहरुलाई </a:t>
            </a:r>
            <a:r>
              <a:rPr lang="ne-NP" sz="60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रेबिज</a:t>
            </a:r>
            <a:r>
              <a:rPr lang="ne-NP" sz="6000" b="1" dirty="0" smtClean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6000" b="1" dirty="0">
                <a:solidFill>
                  <a:srgbClr val="00808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बारेमा थाहा छ?</a:t>
            </a:r>
            <a:endParaRPr lang="en-US" sz="60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9" name="Picture 8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592" y="1713497"/>
            <a:ext cx="5561181" cy="417395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165ED20-7229-E703-2F8C-E5579D54B8B2}"/>
              </a:ext>
            </a:extLst>
          </p:cNvPr>
          <p:cNvSpPr txBox="1">
            <a:spLocks/>
          </p:cNvSpPr>
          <p:nvPr/>
        </p:nvSpPr>
        <p:spPr>
          <a:xfrm>
            <a:off x="576992" y="3530096"/>
            <a:ext cx="5822600" cy="2393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e-NP" sz="6000" b="1" dirty="0" smtClean="0">
                <a:solidFill>
                  <a:srgbClr val="660066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तपाईहरुलाई </a:t>
            </a:r>
            <a:r>
              <a:rPr lang="ne-NP" sz="60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रेबिज</a:t>
            </a:r>
            <a:r>
              <a:rPr lang="ne-NP" sz="6000" b="1" dirty="0" smtClean="0">
                <a:solidFill>
                  <a:srgbClr val="660066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बारेमा के थाहा छ?</a:t>
            </a:r>
            <a:endParaRPr lang="en-US" sz="6000" b="1" dirty="0">
              <a:solidFill>
                <a:srgbClr val="660066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6050"/>
            <a:ext cx="2278743" cy="98425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hi-IN" altLang="en-US" sz="3600" b="1" dirty="0">
                <a:solidFill>
                  <a:srgbClr val="00808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प्रश्‍न १</a:t>
            </a:r>
            <a:endParaRPr lang="en-GB" altLang="en-US" sz="36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20799" y="1130300"/>
            <a:ext cx="7170057" cy="622300"/>
          </a:xfrm>
        </p:spPr>
        <p:txBody>
          <a:bodyPr>
            <a:noAutofit/>
          </a:bodyPr>
          <a:lstStyle/>
          <a:p>
            <a:pPr marL="0" indent="0"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ne-NP" altLang="en-US" sz="4800" b="1" dirty="0">
                <a:solidFill>
                  <a:srgbClr val="C0000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रेबिज के के को टोकाइबाट सर्दछ ?</a:t>
            </a:r>
            <a:endParaRPr lang="en-GB" altLang="en-US" sz="48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2821265"/>
              </p:ext>
            </p:extLst>
          </p:nvPr>
        </p:nvGraphicFramePr>
        <p:xfrm>
          <a:off x="1320800" y="2057400"/>
          <a:ext cx="975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930400" y="2209800"/>
            <a:ext cx="3352800" cy="16002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2533" y="4327525"/>
            <a:ext cx="3352800" cy="16002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0400" y="4327525"/>
            <a:ext cx="3352800" cy="16002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22533" y="2209800"/>
            <a:ext cx="3352800" cy="16002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9946" name="TextBox 3"/>
          <p:cNvSpPr txBox="1">
            <a:spLocks noChangeArrowheads="1"/>
          </p:cNvSpPr>
          <p:nvPr/>
        </p:nvSpPr>
        <p:spPr bwMode="auto">
          <a:xfrm>
            <a:off x="1813679" y="2717512"/>
            <a:ext cx="2760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e-NP" altLang="en-US" sz="3200" b="1" dirty="0">
                <a:solidFill>
                  <a:schemeClr val="bg1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क</a:t>
            </a:r>
            <a:r>
              <a:rPr lang="en-US" altLang="en-US" sz="3200" b="1" dirty="0">
                <a:solidFill>
                  <a:schemeClr val="bg1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.</a:t>
            </a:r>
            <a:r>
              <a:rPr lang="ne-NP" altLang="en-US" sz="3200" b="1" dirty="0">
                <a:solidFill>
                  <a:schemeClr val="bg1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 स्याल</a:t>
            </a:r>
            <a:endParaRPr lang="en-US" altLang="en-US" sz="3200" b="1" dirty="0">
              <a:solidFill>
                <a:schemeClr val="bg1"/>
              </a:solidFill>
              <a:latin typeface="Kokila" panose="020B0604020202020204" pitchFamily="34" charset="0"/>
              <a:ea typeface="Kalimati" pitchFamily="2"/>
              <a:cs typeface="Kokila" panose="020B0604020202020204" pitchFamily="34" charset="0"/>
            </a:endParaRPr>
          </a:p>
        </p:txBody>
      </p:sp>
      <p:sp>
        <p:nvSpPr>
          <p:cNvPr id="39947" name="TextBox 10"/>
          <p:cNvSpPr txBox="1">
            <a:spLocks noChangeArrowheads="1"/>
          </p:cNvSpPr>
          <p:nvPr/>
        </p:nvSpPr>
        <p:spPr bwMode="auto">
          <a:xfrm>
            <a:off x="6722533" y="2794000"/>
            <a:ext cx="2387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e-NP" altLang="en-US" sz="3200" b="1" dirty="0">
                <a:solidFill>
                  <a:schemeClr val="bg1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ख</a:t>
            </a:r>
            <a:r>
              <a:rPr lang="en-US" altLang="en-US" sz="3200" b="1" dirty="0">
                <a:solidFill>
                  <a:schemeClr val="bg1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.</a:t>
            </a:r>
            <a:r>
              <a:rPr lang="ne-NP" altLang="en-US" sz="3200" b="1" dirty="0">
                <a:solidFill>
                  <a:schemeClr val="bg1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 कुकुर</a:t>
            </a:r>
            <a:endParaRPr lang="en-US" altLang="en-US" sz="3200" b="1" dirty="0">
              <a:solidFill>
                <a:schemeClr val="bg1"/>
              </a:solidFill>
              <a:latin typeface="Kokila" panose="020B0604020202020204" pitchFamily="34" charset="0"/>
              <a:ea typeface="Kalimati" pitchFamily="2"/>
              <a:cs typeface="Kokila" panose="020B0604020202020204" pitchFamily="34" charset="0"/>
            </a:endParaRPr>
          </a:p>
        </p:txBody>
      </p:sp>
      <p:sp>
        <p:nvSpPr>
          <p:cNvPr id="39948" name="TextBox 11"/>
          <p:cNvSpPr txBox="1">
            <a:spLocks noChangeArrowheads="1"/>
          </p:cNvSpPr>
          <p:nvPr/>
        </p:nvSpPr>
        <p:spPr bwMode="auto">
          <a:xfrm>
            <a:off x="1862667" y="4835237"/>
            <a:ext cx="2760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e-NP" altLang="en-US" sz="3200" b="1" dirty="0">
                <a:solidFill>
                  <a:schemeClr val="bg1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ग</a:t>
            </a:r>
            <a:r>
              <a:rPr lang="en-US" altLang="en-US" sz="3200" b="1" dirty="0">
                <a:solidFill>
                  <a:schemeClr val="bg1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.</a:t>
            </a:r>
            <a:r>
              <a:rPr lang="ne-NP" altLang="en-US" sz="3200" b="1" dirty="0">
                <a:solidFill>
                  <a:schemeClr val="bg1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 बिरालो</a:t>
            </a:r>
            <a:endParaRPr lang="en-US" altLang="en-US" sz="3200" b="1" dirty="0">
              <a:solidFill>
                <a:schemeClr val="bg1"/>
              </a:solidFill>
              <a:latin typeface="Kokila" panose="020B0604020202020204" pitchFamily="34" charset="0"/>
              <a:ea typeface="Kalimati" pitchFamily="2"/>
              <a:cs typeface="Kokila" panose="020B0604020202020204" pitchFamily="34" charset="0"/>
            </a:endParaRPr>
          </a:p>
        </p:txBody>
      </p:sp>
      <p:sp>
        <p:nvSpPr>
          <p:cNvPr id="39949" name="TextBox 12"/>
          <p:cNvSpPr txBox="1">
            <a:spLocks noChangeArrowheads="1"/>
          </p:cNvSpPr>
          <p:nvPr/>
        </p:nvSpPr>
        <p:spPr bwMode="auto">
          <a:xfrm>
            <a:off x="6953550" y="4771571"/>
            <a:ext cx="2760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e-NP" altLang="en-US" sz="3200" b="1" dirty="0">
                <a:solidFill>
                  <a:schemeClr val="bg1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घ</a:t>
            </a:r>
            <a:r>
              <a:rPr lang="en-US" altLang="en-US" sz="3200" b="1" dirty="0">
                <a:solidFill>
                  <a:schemeClr val="bg1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.</a:t>
            </a:r>
            <a:r>
              <a:rPr lang="ne-NP" altLang="en-US" sz="3200" b="1">
                <a:solidFill>
                  <a:schemeClr val="bg1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 </a:t>
            </a:r>
            <a:r>
              <a:rPr lang="ne-NP" altLang="en-US" sz="3200" b="1" smtClean="0">
                <a:solidFill>
                  <a:schemeClr val="bg1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माथिका सबै</a:t>
            </a:r>
            <a:endParaRPr lang="en-US" altLang="en-US" sz="3200" b="1" dirty="0">
              <a:solidFill>
                <a:schemeClr val="bg1"/>
              </a:solidFill>
              <a:latin typeface="Kokila" panose="020B0604020202020204" pitchFamily="34" charset="0"/>
              <a:ea typeface="Kalimati" pitchFamily="2"/>
              <a:cs typeface="Kokila" panose="020B0604020202020204" pitchFamily="34" charset="0"/>
            </a:endParaRPr>
          </a:p>
        </p:txBody>
      </p:sp>
      <p:pic>
        <p:nvPicPr>
          <p:cNvPr id="15" name="Picture 14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6050"/>
            <a:ext cx="2278743" cy="98425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hi-IN" altLang="en-US" sz="3600" b="1" dirty="0">
                <a:solidFill>
                  <a:srgbClr val="00808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प्रश्‍न </a:t>
            </a:r>
            <a:r>
              <a:rPr lang="ne-NP" altLang="en-US" sz="3600" b="1" dirty="0">
                <a:solidFill>
                  <a:srgbClr val="00808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२</a:t>
            </a:r>
            <a:endParaRPr lang="en-GB" altLang="en-US" sz="36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20799" y="1228274"/>
            <a:ext cx="9896930" cy="927100"/>
          </a:xfrm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  <a:buNone/>
            </a:pPr>
            <a:r>
              <a:rPr lang="ne-NP" altLang="en-US" sz="4800" b="1" dirty="0" smtClean="0">
                <a:solidFill>
                  <a:srgbClr val="C0000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रेबिजबाट मानिसमा हुने मृत्यु कसरी कम गर्न सकिन्छ?</a:t>
            </a:r>
            <a:endParaRPr lang="ne-NP" altLang="en-US" sz="6000" dirty="0">
              <a:solidFill>
                <a:srgbClr val="C00000"/>
              </a:solidFill>
              <a:latin typeface="Kokila" panose="020B0604020202020204" pitchFamily="34" charset="0"/>
              <a:ea typeface="Kalimati" pitchFamily="2"/>
              <a:cs typeface="Kokila" panose="020B0604020202020204" pitchFamily="34" charset="0"/>
            </a:endParaRPr>
          </a:p>
        </p:txBody>
      </p:sp>
      <p:pic>
        <p:nvPicPr>
          <p:cNvPr id="15" name="Picture 14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792683538"/>
              </p:ext>
            </p:extLst>
          </p:nvPr>
        </p:nvGraphicFramePr>
        <p:xfrm>
          <a:off x="919655" y="1894115"/>
          <a:ext cx="10298074" cy="46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8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6050"/>
            <a:ext cx="2278743" cy="98425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hi-IN" altLang="en-US" sz="3600" b="1" dirty="0">
                <a:solidFill>
                  <a:srgbClr val="00808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प्रश्‍न </a:t>
            </a:r>
            <a:r>
              <a:rPr lang="ne-NP" altLang="en-US" sz="3600" b="1" dirty="0" smtClean="0">
                <a:solidFill>
                  <a:srgbClr val="00808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३</a:t>
            </a:r>
            <a:endParaRPr lang="en-GB" altLang="en-US" sz="36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20799" y="865415"/>
            <a:ext cx="9145815" cy="1684198"/>
          </a:xfrm>
        </p:spPr>
        <p:txBody>
          <a:bodyPr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ne-NP" altLang="en-US" sz="4800" b="1" dirty="0" smtClean="0">
                <a:solidFill>
                  <a:srgbClr val="C0000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यदि एउटा कुकुर तपाईंको वरिपरि लरबराइ राखेको छ भने के गर्नुहुन्छ?</a:t>
            </a:r>
            <a:endParaRPr lang="en-GB" altLang="en-US" sz="48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5" name="Picture 14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6729" y="2846615"/>
            <a:ext cx="3352800" cy="16002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8862" y="4964340"/>
            <a:ext cx="3352800" cy="16002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6729" y="4964340"/>
            <a:ext cx="3352800" cy="16002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8862" y="2846615"/>
            <a:ext cx="3352800" cy="16002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074936" y="3217729"/>
            <a:ext cx="2760133" cy="110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e-NP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</a:t>
            </a:r>
            <a:r>
              <a:rPr lang="en-US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ne-NP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6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कुकुरलाई जिस्काउँछु</a:t>
            </a:r>
            <a:endParaRPr lang="en-US" sz="3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21463" y="3223972"/>
            <a:ext cx="2387598" cy="6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e-NP" sz="3600" b="1" dirty="0">
                <a:solidFill>
                  <a:srgbClr val="FFFFFF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ख</a:t>
            </a:r>
            <a:r>
              <a:rPr lang="en-US" sz="3600" b="1" dirty="0">
                <a:solidFill>
                  <a:srgbClr val="FFFFFF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ne-NP" sz="3600" b="1" dirty="0">
                <a:solidFill>
                  <a:srgbClr val="FFFFFF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दौडेर भाग्छु</a:t>
            </a:r>
            <a:endParaRPr lang="en-US" sz="3600" b="1" dirty="0">
              <a:solidFill>
                <a:srgbClr val="0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43062" y="5178009"/>
            <a:ext cx="3056467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44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e-NP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</a:t>
            </a:r>
            <a:r>
              <a:rPr lang="en-US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ne-NP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रूखजस्तै हलचल नगरी उभिइरहन्छु</a:t>
            </a:r>
            <a:endParaRPr lang="en-US" sz="3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35195" y="5212750"/>
            <a:ext cx="2760133" cy="110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44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e-NP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घ</a:t>
            </a:r>
            <a:r>
              <a:rPr lang="en-US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ne-NP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कुकुरलाई ढुङ्गाले हिर्काउँछु</a:t>
            </a:r>
            <a:endParaRPr lang="en-US" sz="3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6050"/>
            <a:ext cx="2278743" cy="98425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hi-IN" altLang="en-US" sz="3600" b="1" dirty="0">
                <a:solidFill>
                  <a:srgbClr val="00808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प्रश्‍न </a:t>
            </a:r>
            <a:r>
              <a:rPr lang="ne-NP" altLang="en-US" sz="3600" b="1" dirty="0">
                <a:solidFill>
                  <a:srgbClr val="00808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४</a:t>
            </a:r>
            <a:endParaRPr lang="en-GB" altLang="en-US" sz="36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95992" y="2383971"/>
            <a:ext cx="3365501" cy="3186410"/>
          </a:xfrm>
        </p:spPr>
        <p:txBody>
          <a:bodyPr>
            <a:no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ne-NP" altLang="en-US" sz="4800" b="1" dirty="0" smtClean="0">
                <a:solidFill>
                  <a:srgbClr val="C0000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रेबिज रोगमा शरीरको कुन भागमा असर गर्छ?</a:t>
            </a:r>
            <a:endParaRPr lang="en-GB" altLang="en-US" sz="48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92391549"/>
              </p:ext>
            </p:extLst>
          </p:nvPr>
        </p:nvGraphicFramePr>
        <p:xfrm>
          <a:off x="4470400" y="638175"/>
          <a:ext cx="6974052" cy="551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6050"/>
            <a:ext cx="2278743" cy="98425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hi-IN" altLang="en-US" sz="3600" b="1" dirty="0">
                <a:solidFill>
                  <a:srgbClr val="00808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प्रश्‍न </a:t>
            </a:r>
            <a:r>
              <a:rPr lang="ne-NP" altLang="en-US" sz="3600" b="1" dirty="0">
                <a:solidFill>
                  <a:srgbClr val="00808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४</a:t>
            </a:r>
            <a:endParaRPr lang="en-GB" altLang="en-US" sz="3600" b="1" dirty="0">
              <a:solidFill>
                <a:srgbClr val="00808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758572" y="739772"/>
            <a:ext cx="8674855" cy="770775"/>
          </a:xfrm>
        </p:spPr>
        <p:txBody>
          <a:bodyPr>
            <a:no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ne-NP" altLang="en-US" sz="4800" b="1" dirty="0" smtClean="0">
                <a:solidFill>
                  <a:srgbClr val="C0000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यदि तपाइँलाई कुकुरले टोक्यो भने के गर्नुहुन्छ</a:t>
            </a:r>
            <a:r>
              <a:rPr lang="en-US" altLang="en-US" sz="4800" b="1" dirty="0" smtClean="0">
                <a:solidFill>
                  <a:srgbClr val="C00000"/>
                </a:solidFill>
                <a:latin typeface="Kokila" panose="020B0604020202020204" pitchFamily="34" charset="0"/>
                <a:ea typeface="Kalimati" pitchFamily="2"/>
                <a:cs typeface="Kokila" panose="020B0604020202020204" pitchFamily="34" charset="0"/>
              </a:rPr>
              <a:t> </a:t>
            </a:r>
            <a:r>
              <a:rPr lang="en-GB" altLang="en-US" sz="4800" b="1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  <a:endParaRPr lang="en-GB" altLang="en-US" sz="48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6" name="Picture 15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  <p:pic>
        <p:nvPicPr>
          <p:cNvPr id="21" name="Picture 7" descr="952 Dog Biting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11509" r="5065" b="10689"/>
          <a:stretch/>
        </p:blipFill>
        <p:spPr bwMode="auto">
          <a:xfrm>
            <a:off x="69140" y="1724022"/>
            <a:ext cx="5546910" cy="492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03683098"/>
              </p:ext>
            </p:extLst>
          </p:nvPr>
        </p:nvGraphicFramePr>
        <p:xfrm>
          <a:off x="6095999" y="1623934"/>
          <a:ext cx="4811487" cy="502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715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e-NP" sz="60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निश्कर्ष</a:t>
            </a:r>
            <a:endParaRPr lang="en-US" sz="60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317928"/>
              </p:ext>
            </p:extLst>
          </p:nvPr>
        </p:nvGraphicFramePr>
        <p:xfrm>
          <a:off x="838200" y="139612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1D992-5242-B183-BD6E-559A3645E63D}"/>
              </a:ext>
            </a:extLst>
          </p:cNvPr>
          <p:cNvSpPr txBox="1"/>
          <p:nvPr/>
        </p:nvSpPr>
        <p:spPr>
          <a:xfrm>
            <a:off x="0" y="5747462"/>
            <a:ext cx="12192000" cy="1077218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हेलचेक्र्याइँ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नगरौँ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कुकुर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बिरालो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जंगली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जनावरले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टोकेमा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तुरून्तै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नजिकको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स्वास्थ्य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संस्थामा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गई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स्वास्थ्यकर्मीको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सल्लाहमा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खोप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लगाऔँ</a:t>
            </a:r>
            <a:r>
              <a:rPr lang="en-US" sz="3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7693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A silhouette of a person and a dog&#10;&#10;Description automatically generated">
            <a:extLst>
              <a:ext uri="{FF2B5EF4-FFF2-40B4-BE49-F238E27FC236}">
                <a16:creationId xmlns:a16="http://schemas.microsoft.com/office/drawing/2014/main" id="{DDB15CEB-FDBF-4039-694C-8F4AEF7EA4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3163" b="256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58370" name="AutoShape 4" descr="Image result for rabies slogan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1" name="AutoShape 6" descr="Image result for rabies slogan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5837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729"/>
            <a:ext cx="7345273" cy="175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4F0F4A-7FB6-C9B1-4AEF-84A90BCD6171}"/>
              </a:ext>
            </a:extLst>
          </p:cNvPr>
          <p:cNvSpPr txBox="1">
            <a:spLocks/>
          </p:cNvSpPr>
          <p:nvPr/>
        </p:nvSpPr>
        <p:spPr>
          <a:xfrm>
            <a:off x="8347684" y="2001449"/>
            <a:ext cx="3702239" cy="6585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e-NP" sz="7200" dirty="0">
                <a:solidFill>
                  <a:srgbClr val="C00000"/>
                </a:solidFill>
                <a:latin typeface="Kokila" panose="020B0604020202020204" pitchFamily="34" charset="0"/>
                <a:ea typeface="Tahoma" pitchFamily="34" charset="0"/>
                <a:cs typeface="Kokila" panose="020B0604020202020204" pitchFamily="34" charset="0"/>
              </a:rPr>
              <a:t>धन्यवाद</a:t>
            </a:r>
            <a:endParaRPr lang="x-none" sz="7200" dirty="0">
              <a:solidFill>
                <a:srgbClr val="C00000"/>
              </a:solidFill>
              <a:latin typeface="Kokila" panose="020B0604020202020204" pitchFamily="34" charset="0"/>
              <a:ea typeface="Tahoma" pitchFamily="34" charset="0"/>
              <a:cs typeface="Kokil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DCB662-F700-9A90-24C9-A6B2B6B04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470" y="7936"/>
            <a:ext cx="4866530" cy="12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4,300+ Child Thinking Illustrations, Royalty-Free Vector Graphics &amp; Clip  Art - iStock | Young child thinking, Child thinking looking up, Child  thinking classroom">
            <a:extLst>
              <a:ext uri="{FF2B5EF4-FFF2-40B4-BE49-F238E27FC236}">
                <a16:creationId xmlns:a16="http://schemas.microsoft.com/office/drawing/2014/main" id="{2E943B94-01B5-A837-CCFB-C2520FAC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55" y="2851429"/>
            <a:ext cx="3955252" cy="395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3B4920BC-5122-B7E9-AE1C-71A938E3D3A6}"/>
              </a:ext>
            </a:extLst>
          </p:cNvPr>
          <p:cNvSpPr/>
          <p:nvPr/>
        </p:nvSpPr>
        <p:spPr>
          <a:xfrm>
            <a:off x="3698736" y="51319"/>
            <a:ext cx="6613813" cy="3497772"/>
          </a:xfrm>
          <a:prstGeom prst="cloudCallout">
            <a:avLst/>
          </a:prstGeom>
          <a:solidFill>
            <a:srgbClr val="00B0F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6600" b="1" dirty="0">
                <a:latin typeface="Kokila" panose="020B0604020202020204" pitchFamily="34" charset="0"/>
                <a:cs typeface="Kokila" panose="020B0604020202020204" pitchFamily="34" charset="0"/>
              </a:rPr>
              <a:t>रेबिज के हो?</a:t>
            </a:r>
            <a:endParaRPr lang="en-US" sz="6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6" name="Picture 5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6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To Do If My Dog Bites Someone | Quirk Reed LLP">
            <a:extLst>
              <a:ext uri="{FF2B5EF4-FFF2-40B4-BE49-F238E27FC236}">
                <a16:creationId xmlns:a16="http://schemas.microsoft.com/office/drawing/2014/main" id="{2063FBD2-D895-A139-06DD-305BEEE65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/>
          <a:stretch/>
        </p:blipFill>
        <p:spPr bwMode="auto">
          <a:xfrm>
            <a:off x="2" y="10"/>
            <a:ext cx="60944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9E9BECA9-4988-EFBA-E852-0449C94B3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5" y="1475541"/>
            <a:ext cx="5843525" cy="53824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3600" b="1" u="sng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रेबिज</a:t>
            </a: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 कुकुर, बिरालो, फ्याउरो, न्याउरीमुसा, चमेरो वा अन्य जंगली जनावरहरुको टोकाईबाट सर्ने एक </a:t>
            </a:r>
            <a:r>
              <a:rPr lang="ne-NP" sz="3600" b="1" u="sng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विषाणुजन्य</a:t>
            </a: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600" b="1" u="sng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प्राणघातक जुनोटिक</a:t>
            </a:r>
            <a:r>
              <a:rPr lang="ne-NP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रोग हो।</a:t>
            </a:r>
          </a:p>
          <a:p>
            <a:pPr>
              <a:lnSpc>
                <a:spcPct val="150000"/>
              </a:lnSpc>
            </a:pP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स्नायुप्रणालीलाई असर गर्छ ।</a:t>
            </a:r>
          </a:p>
          <a:p>
            <a:pPr>
              <a:lnSpc>
                <a:spcPct val="150000"/>
              </a:lnSpc>
            </a:pP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मानिस र पशुको प्राण घातक रोग हो । </a:t>
            </a:r>
            <a:endParaRPr lang="en-US" sz="36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3B4920BC-5122-B7E9-AE1C-71A938E3D3A6}"/>
              </a:ext>
            </a:extLst>
          </p:cNvPr>
          <p:cNvSpPr/>
          <p:nvPr/>
        </p:nvSpPr>
        <p:spPr>
          <a:xfrm flipH="1">
            <a:off x="279400" y="330211"/>
            <a:ext cx="3403600" cy="2082789"/>
          </a:xfrm>
          <a:prstGeom prst="cloudCallout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5400" b="1" dirty="0">
                <a:latin typeface="Kokila" panose="020B0604020202020204" pitchFamily="34" charset="0"/>
                <a:cs typeface="Kokila" panose="020B0604020202020204" pitchFamily="34" charset="0"/>
              </a:rPr>
              <a:t>रेबिज </a:t>
            </a:r>
          </a:p>
          <a:p>
            <a:pPr algn="ctr"/>
            <a:r>
              <a:rPr lang="ne-NP" sz="5400" b="1" dirty="0">
                <a:latin typeface="Kokila" panose="020B0604020202020204" pitchFamily="34" charset="0"/>
                <a:cs typeface="Kokila" panose="020B0604020202020204" pitchFamily="34" charset="0"/>
              </a:rPr>
              <a:t>के हो?</a:t>
            </a:r>
            <a:endParaRPr lang="en-US" sz="5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7" name="Picture 6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7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istory's Hunger Heroes: Louis Pasteur">
            <a:extLst>
              <a:ext uri="{FF2B5EF4-FFF2-40B4-BE49-F238E27FC236}">
                <a16:creationId xmlns:a16="http://schemas.microsoft.com/office/drawing/2014/main" id="{487DC0C7-1D10-97B4-228A-0E7D049C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50" y="1626211"/>
            <a:ext cx="3779299" cy="446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068E41-88D3-3AD1-4F6D-8C31C64E1544}"/>
              </a:ext>
            </a:extLst>
          </p:cNvPr>
          <p:cNvSpPr txBox="1"/>
          <p:nvPr/>
        </p:nvSpPr>
        <p:spPr>
          <a:xfrm>
            <a:off x="547366" y="1433706"/>
            <a:ext cx="331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48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लौ चिन्नुहोस्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80B90-3813-0F96-60C7-4904A8A97246}"/>
              </a:ext>
            </a:extLst>
          </p:cNvPr>
          <p:cNvSpPr txBox="1"/>
          <p:nvPr/>
        </p:nvSpPr>
        <p:spPr>
          <a:xfrm>
            <a:off x="8518358" y="6164452"/>
            <a:ext cx="234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32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लुइस पाश्चर </a:t>
            </a:r>
            <a:endParaRPr lang="x-none" sz="3200" b="1" dirty="0">
              <a:solidFill>
                <a:schemeClr val="accent5">
                  <a:lumMod val="5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AFABC-BFDE-B988-8D4D-7318C66FED5A}"/>
              </a:ext>
            </a:extLst>
          </p:cNvPr>
          <p:cNvSpPr txBox="1"/>
          <p:nvPr/>
        </p:nvSpPr>
        <p:spPr>
          <a:xfrm>
            <a:off x="355197" y="3536283"/>
            <a:ext cx="6879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ne-NP" sz="4000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खोपको </a:t>
            </a:r>
            <a:r>
              <a:rPr lang="ne-NP" sz="4000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आविष्कारक</a:t>
            </a:r>
            <a:endParaRPr lang="en-US" sz="40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endParaRPr lang="ne-NP" sz="40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ne-NP" sz="4000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वहाँकै स्मृति दिवसको अवसरमा रेबिज दिवस मनाउने गरिएको हो ।</a:t>
            </a:r>
            <a:endParaRPr lang="x-none" sz="40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034F0-1A04-A7F3-B6F1-E123486FFD90}"/>
              </a:ext>
            </a:extLst>
          </p:cNvPr>
          <p:cNvSpPr txBox="1"/>
          <p:nvPr/>
        </p:nvSpPr>
        <p:spPr>
          <a:xfrm>
            <a:off x="547366" y="2593316"/>
            <a:ext cx="489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4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रेबिजमा </a:t>
            </a:r>
            <a:r>
              <a:rPr lang="ne-NP" sz="40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वहाँको योगदान </a:t>
            </a:r>
            <a:r>
              <a:rPr lang="ne-NP" sz="4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  <a:endParaRPr lang="x-none" sz="40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6" name="Picture 15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53C9-79F4-714C-9217-DEA9EA2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975" y="224667"/>
            <a:ext cx="5715932" cy="9504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ne-NP" sz="5400" b="1" kern="1200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विश्वमा रेबिजको अवस्था</a:t>
            </a:r>
            <a:endParaRPr lang="en-US" sz="5400" b="1" kern="1200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F1E7A9DE-2ABA-03BA-C886-4343DCEF0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r="5639"/>
          <a:stretch/>
        </p:blipFill>
        <p:spPr>
          <a:xfrm>
            <a:off x="265109" y="1305247"/>
            <a:ext cx="11695663" cy="4942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23840-1220-0A19-DB80-5D158F149F2B}"/>
              </a:ext>
            </a:extLst>
          </p:cNvPr>
          <p:cNvSpPr txBox="1"/>
          <p:nvPr/>
        </p:nvSpPr>
        <p:spPr>
          <a:xfrm>
            <a:off x="9144002" y="9359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pic>
        <p:nvPicPr>
          <p:cNvPr id="8" name="Picture 7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9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123840-1220-0A19-DB80-5D158F149F2B}"/>
              </a:ext>
            </a:extLst>
          </p:cNvPr>
          <p:cNvSpPr txBox="1"/>
          <p:nvPr/>
        </p:nvSpPr>
        <p:spPr>
          <a:xfrm>
            <a:off x="9144002" y="9359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F9170-49B6-0FD3-92DF-AAA6FBF9E194}"/>
              </a:ext>
            </a:extLst>
          </p:cNvPr>
          <p:cNvSpPr txBox="1"/>
          <p:nvPr/>
        </p:nvSpPr>
        <p:spPr>
          <a:xfrm>
            <a:off x="8131602" y="5995577"/>
            <a:ext cx="369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गाईबाट नमूना 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संकलन</a:t>
            </a:r>
            <a:endParaRPr lang="x-none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F41756-DF86-D953-4937-F30411AB3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6" y="1608634"/>
            <a:ext cx="3800735" cy="43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1 person and hospital">
            <a:extLst>
              <a:ext uri="{FF2B5EF4-FFF2-40B4-BE49-F238E27FC236}">
                <a16:creationId xmlns:a16="http://schemas.microsoft.com/office/drawing/2014/main" id="{F2C3C5AD-D642-9C07-7D27-90E0A974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03" y="1588399"/>
            <a:ext cx="3698399" cy="43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7E7AA9-F05E-E3EC-E974-ADC657C65A08}"/>
              </a:ext>
            </a:extLst>
          </p:cNvPr>
          <p:cNvSpPr txBox="1"/>
          <p:nvPr/>
        </p:nvSpPr>
        <p:spPr>
          <a:xfrm>
            <a:off x="350886" y="6013691"/>
            <a:ext cx="380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कुकुरबाट 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नमूना संकलन</a:t>
            </a:r>
            <a:endParaRPr lang="x-none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33DD8A-63D0-D015-445D-A42A5877EE81}"/>
              </a:ext>
            </a:extLst>
          </p:cNvPr>
          <p:cNvSpPr txBox="1"/>
          <p:nvPr/>
        </p:nvSpPr>
        <p:spPr>
          <a:xfrm>
            <a:off x="4315326" y="2006003"/>
            <a:ext cx="3577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हाल नेपालमा घरपालुवा </a:t>
            </a:r>
            <a:r>
              <a:rPr lang="ne-NP" sz="32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जनावर</a:t>
            </a:r>
            <a:r>
              <a:rPr lang="en-US" sz="32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र मानिसमा रेबिज रोग बारम्बार देखिएको </a:t>
            </a:r>
            <a:r>
              <a:rPr lang="ne-NP" sz="32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छ</a:t>
            </a:r>
            <a:r>
              <a:rPr lang="en-US" sz="32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2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en-US" sz="32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A353C9-79F4-714C-9217-DEA9EA20302C}"/>
              </a:ext>
            </a:extLst>
          </p:cNvPr>
          <p:cNvSpPr txBox="1">
            <a:spLocks/>
          </p:cNvSpPr>
          <p:nvPr/>
        </p:nvSpPr>
        <p:spPr>
          <a:xfrm>
            <a:off x="2871624" y="32365"/>
            <a:ext cx="6801765" cy="1807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e-NP" sz="5400" b="1" dirty="0">
                <a:solidFill>
                  <a:srgbClr val="C00000"/>
                </a:solidFill>
                <a:latin typeface="Kokila" panose="020B0604020202020204" pitchFamily="34" charset="0"/>
                <a:ea typeface="Tahoma" pitchFamily="34" charset="0"/>
                <a:cs typeface="Kokila" panose="020B0604020202020204" pitchFamily="34" charset="0"/>
              </a:rPr>
              <a:t>नेपालको </a:t>
            </a:r>
            <a:r>
              <a:rPr lang="ne-NP" sz="5400" b="1" dirty="0" smtClean="0">
                <a:solidFill>
                  <a:srgbClr val="C00000"/>
                </a:solidFill>
                <a:latin typeface="Kokila" panose="020B0604020202020204" pitchFamily="34" charset="0"/>
                <a:ea typeface="Tahoma" pitchFamily="34" charset="0"/>
                <a:cs typeface="Kokila" panose="020B0604020202020204" pitchFamily="34" charset="0"/>
              </a:rPr>
              <a:t>रेबिजको </a:t>
            </a:r>
            <a:r>
              <a:rPr lang="ne-NP" sz="5400" b="1" dirty="0" smtClean="0">
                <a:solidFill>
                  <a:srgbClr val="C00000"/>
                </a:solidFill>
                <a:latin typeface="Kokila" panose="020B0604020202020204" pitchFamily="34" charset="0"/>
                <a:ea typeface="Tahoma" pitchFamily="34" charset="0"/>
                <a:cs typeface="Kokila" panose="020B0604020202020204" pitchFamily="34" charset="0"/>
              </a:rPr>
              <a:t>अवस्था</a:t>
            </a:r>
            <a:endParaRPr lang="en-US" sz="5400" b="1" dirty="0">
              <a:solidFill>
                <a:srgbClr val="C00000"/>
              </a:solidFill>
              <a:latin typeface="Kokila" panose="020B0604020202020204" pitchFamily="34" charset="0"/>
              <a:ea typeface="Tahoma" pitchFamily="34" charset="0"/>
              <a:cs typeface="Kokila" panose="020B0604020202020204" pitchFamily="34" charset="0"/>
            </a:endParaRPr>
          </a:p>
        </p:txBody>
      </p:sp>
      <p:pic>
        <p:nvPicPr>
          <p:cNvPr id="12" name="Picture 11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0255BFC-E943-AB14-18CD-1F050B92F05B}"/>
              </a:ext>
            </a:extLst>
          </p:cNvPr>
          <p:cNvSpPr/>
          <p:nvPr/>
        </p:nvSpPr>
        <p:spPr>
          <a:xfrm>
            <a:off x="1414955" y="705852"/>
            <a:ext cx="9062976" cy="2053390"/>
          </a:xfrm>
          <a:prstGeom prst="wedgeRoundRectCallou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sz="8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रेबिज रोग </a:t>
            </a:r>
            <a:r>
              <a:rPr lang="ne-NP" sz="80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बारे तथ्य</a:t>
            </a:r>
            <a:endParaRPr lang="x-none" sz="80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9" name="Picture 8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4830072"/>
              </p:ext>
            </p:extLst>
          </p:nvPr>
        </p:nvGraphicFramePr>
        <p:xfrm>
          <a:off x="-793669" y="2261937"/>
          <a:ext cx="12754442" cy="4924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40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0746-07E4-C34B-418F-3D62CFD4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380" y="5174754"/>
            <a:ext cx="4014999" cy="153893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रेबिज</a:t>
            </a:r>
            <a:r>
              <a:rPr lang="en-US" sz="40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लागेको</a:t>
            </a:r>
            <a:r>
              <a:rPr lang="en-US" sz="40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कुकुर</a:t>
            </a:r>
            <a:r>
              <a:rPr lang="en-US" sz="40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बिरालो</a:t>
            </a:r>
            <a:r>
              <a:rPr lang="en-US" sz="40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वा</a:t>
            </a:r>
            <a:r>
              <a:rPr lang="en-US" sz="40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जंगली</a:t>
            </a:r>
            <a:r>
              <a:rPr lang="en-US" sz="40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पशुले</a:t>
            </a:r>
            <a:r>
              <a:rPr lang="en-US" sz="4000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टोकेमा</a:t>
            </a:r>
            <a:endParaRPr lang="en-US" sz="4000" b="1" kern="1200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7" descr="A close-up of a hand&#10;&#10;Description automatically generated">
            <a:extLst>
              <a:ext uri="{FF2B5EF4-FFF2-40B4-BE49-F238E27FC236}">
                <a16:creationId xmlns:a16="http://schemas.microsoft.com/office/drawing/2014/main" id="{9F861C26-7327-06F3-6265-67C939FF8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9906"/>
          <a:stretch/>
        </p:blipFill>
        <p:spPr>
          <a:xfrm>
            <a:off x="1193409" y="1909011"/>
            <a:ext cx="9813911" cy="3265743"/>
          </a:xfrm>
          <a:prstGeom prst="rect">
            <a:avLst/>
          </a:prstGeom>
        </p:spPr>
      </p:pic>
      <p:pic>
        <p:nvPicPr>
          <p:cNvPr id="10" name="Picture 9" descr="A logo with a dog and a child&#10;&#10;Description automatically generated">
            <a:extLst>
              <a:ext uri="{FF2B5EF4-FFF2-40B4-BE49-F238E27FC236}">
                <a16:creationId xmlns:a16="http://schemas.microsoft.com/office/drawing/2014/main" id="{3DE6E540-67C4-B5EA-08AC-F10477ACA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88" r="4" b="977"/>
          <a:stretch/>
        </p:blipFill>
        <p:spPr>
          <a:xfrm>
            <a:off x="10644352" y="199426"/>
            <a:ext cx="1316421" cy="1276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34BAE4-4737-31DF-2C71-4A0A1912F7C4}"/>
              </a:ext>
            </a:extLst>
          </p:cNvPr>
          <p:cNvSpPr txBox="1"/>
          <p:nvPr/>
        </p:nvSpPr>
        <p:spPr>
          <a:xfrm>
            <a:off x="6400800" y="5254281"/>
            <a:ext cx="44101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चिथोरेमा</a:t>
            </a:r>
            <a:r>
              <a:rPr lang="en-US" sz="40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4000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वा</a:t>
            </a:r>
            <a:r>
              <a:rPr lang="en-US" sz="4000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र्याल</a:t>
            </a:r>
            <a:r>
              <a:rPr lang="en-US" sz="4000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घाउमा</a:t>
            </a:r>
            <a:r>
              <a:rPr lang="en-US" sz="4000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परेमा</a:t>
            </a:r>
            <a:endParaRPr lang="en-US" sz="2800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0255BFC-E943-AB14-18CD-1F050B92F05B}"/>
              </a:ext>
            </a:extLst>
          </p:cNvPr>
          <p:cNvSpPr/>
          <p:nvPr/>
        </p:nvSpPr>
        <p:spPr>
          <a:xfrm>
            <a:off x="1414955" y="705852"/>
            <a:ext cx="9062976" cy="1203159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sz="72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रेबिज रोग </a:t>
            </a:r>
            <a:r>
              <a:rPr lang="ne-NP" sz="72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कसरी सर्छ </a:t>
            </a:r>
            <a:r>
              <a:rPr lang="en-US" sz="72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  <a:endParaRPr lang="x-none" sz="72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</TotalTime>
  <Words>877</Words>
  <Application>Microsoft Office PowerPoint</Application>
  <PresentationFormat>Widescreen</PresentationFormat>
  <Paragraphs>150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Cordia New</vt:lpstr>
      <vt:lpstr>Kalimati</vt:lpstr>
      <vt:lpstr>Kokila</vt:lpstr>
      <vt:lpstr>Mangal</vt:lpstr>
      <vt:lpstr>Tahoma</vt:lpstr>
      <vt:lpstr>Wingdings</vt:lpstr>
      <vt:lpstr>Office Theme</vt:lpstr>
      <vt:lpstr>रेबिज रोगबारे जानकारी</vt:lpstr>
      <vt:lpstr>के तपाईहरुलाई रेबिज बारेमा थाहा छ?</vt:lpstr>
      <vt:lpstr>PowerPoint Presentation</vt:lpstr>
      <vt:lpstr>PowerPoint Presentation</vt:lpstr>
      <vt:lpstr>PowerPoint Presentation</vt:lpstr>
      <vt:lpstr>विश्वमा रेबिजको अवस्था</vt:lpstr>
      <vt:lpstr>PowerPoint Presentation</vt:lpstr>
      <vt:lpstr>PowerPoint Presentation</vt:lpstr>
      <vt:lpstr>रेबिज लागेको कुकुर, बिरालो वा जंगली पशुले टोकेमा</vt:lpstr>
      <vt:lpstr>हाम्रो वरिपरी पाईने, रेबिज रोग सार्न सक्ने जनावरहरु</vt:lpstr>
      <vt:lpstr>रेबिज लागेको कुकुर कसरी चिन्ने?</vt:lpstr>
      <vt:lpstr>मानिसमा  लक्षणहरू (चिकित्सकहरुका अनुसार)</vt:lpstr>
      <vt:lpstr>उपचार: केही छैन ।</vt:lpstr>
      <vt:lpstr>१. कुकुर बिरालोलाई बार्षिक रुपमा खोप लगाउने ।</vt:lpstr>
      <vt:lpstr>कुकुरको टोकाईबाट बच्न् वा जोगिन के गर्ने ?</vt:lpstr>
      <vt:lpstr>कुकुरको टोकाईबाट बच्न् वा जोगिन के नगर्ने?</vt:lpstr>
      <vt:lpstr>कुकुरको टोकाईबाट बच्न् वा जोगिन के नगर्ने?</vt:lpstr>
      <vt:lpstr>कुकरले टोक्यो भने के गर्ने ?</vt:lpstr>
      <vt:lpstr>केही प्रश्नहरुको पालो</vt:lpstr>
      <vt:lpstr>प्रश्‍न १</vt:lpstr>
      <vt:lpstr>प्रश्‍न २</vt:lpstr>
      <vt:lpstr>प्रश्‍न ३</vt:lpstr>
      <vt:lpstr>प्रश्‍न ४</vt:lpstr>
      <vt:lpstr>प्रश्‍न ४</vt:lpstr>
      <vt:lpstr>निश्कर्ष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RABIES</dc:title>
  <dc:creator>SWOCHHAL PRAKASH SHRESTHA</dc:creator>
  <cp:lastModifiedBy>User</cp:lastModifiedBy>
  <cp:revision>93</cp:revision>
  <dcterms:created xsi:type="dcterms:W3CDTF">2023-09-16T12:55:21Z</dcterms:created>
  <dcterms:modified xsi:type="dcterms:W3CDTF">2024-09-22T10:58:50Z</dcterms:modified>
</cp:coreProperties>
</file>